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26" r:id="rId5"/>
  </p:sldIdLst>
  <p:sldSz cx="12192000" cy="6858000"/>
  <p:notesSz cx="6858000" cy="9144000"/>
  <p:embeddedFontLst>
    <p:embeddedFont>
      <p:font typeface="Public Sans" pitchFamily="2" charset="0"/>
      <p:regular r:id="rId8"/>
      <p:bold r:id="rId9"/>
      <p:italic r:id="rId10"/>
    </p:embeddedFont>
    <p:embeddedFont>
      <p:font typeface="Public Sans Bold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477"/>
    <a:srgbClr val="104D85"/>
    <a:srgbClr val="0C5693"/>
    <a:srgbClr val="085FA0"/>
    <a:srgbClr val="0468AE"/>
    <a:srgbClr val="12497E"/>
    <a:srgbClr val="0E528C"/>
    <a:srgbClr val="0A5B99"/>
    <a:srgbClr val="0664A7"/>
    <a:srgbClr val="026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51589-FBD2-4D53-8F66-347E36149C07}" v="2" dt="2026-01-26T18:33:29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200"/>
  </p:normalViewPr>
  <p:slideViewPr>
    <p:cSldViewPr snapToGrid="0">
      <p:cViewPr varScale="1">
        <p:scale>
          <a:sx n="104" d="100"/>
          <a:sy n="104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25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Leiby" userId="deb10429-fdc6-4be3-b2df-92c675f837e3" providerId="ADAL" clId="{A29ED129-65F7-4423-A7AD-6028B0AC5CE3}"/>
    <pc:docChg chg="modSld">
      <pc:chgData name="Linda Leiby" userId="deb10429-fdc6-4be3-b2df-92c675f837e3" providerId="ADAL" clId="{A29ED129-65F7-4423-A7AD-6028B0AC5CE3}" dt="2026-01-26T18:32:50.015" v="72" actId="113"/>
      <pc:docMkLst>
        <pc:docMk/>
      </pc:docMkLst>
      <pc:sldChg chg="modSp mod">
        <pc:chgData name="Linda Leiby" userId="deb10429-fdc6-4be3-b2df-92c675f837e3" providerId="ADAL" clId="{A29ED129-65F7-4423-A7AD-6028B0AC5CE3}" dt="2026-01-26T18:32:50.015" v="72" actId="113"/>
        <pc:sldMkLst>
          <pc:docMk/>
          <pc:sldMk cId="786072119" sldId="326"/>
        </pc:sldMkLst>
        <pc:spChg chg="mod">
          <ac:chgData name="Linda Leiby" userId="deb10429-fdc6-4be3-b2df-92c675f837e3" providerId="ADAL" clId="{A29ED129-65F7-4423-A7AD-6028B0AC5CE3}" dt="2026-01-26T18:32:50.015" v="72" actId="113"/>
          <ac:spMkLst>
            <pc:docMk/>
            <pc:sldMk cId="786072119" sldId="326"/>
            <ac:spMk id="3" creationId="{328F159C-025B-E3E1-0610-0338B2CFD3C3}"/>
          </ac:spMkLst>
        </pc:spChg>
      </pc:sldChg>
    </pc:docChg>
  </pc:docChgLst>
  <pc:docChgLst>
    <pc:chgData name="Krystal McGraw" userId="b4f3c02f-4691-405a-9706-03c264bdc0ad" providerId="ADAL" clId="{107A2F20-3412-49BC-9322-B2626FD779F0}"/>
    <pc:docChg chg="custSel modSld">
      <pc:chgData name="Krystal McGraw" userId="b4f3c02f-4691-405a-9706-03c264bdc0ad" providerId="ADAL" clId="{107A2F20-3412-49BC-9322-B2626FD779F0}" dt="2025-12-28T19:45:18.954" v="127" actId="6549"/>
      <pc:docMkLst>
        <pc:docMk/>
      </pc:docMkLst>
      <pc:sldChg chg="modSp mod">
        <pc:chgData name="Krystal McGraw" userId="b4f3c02f-4691-405a-9706-03c264bdc0ad" providerId="ADAL" clId="{107A2F20-3412-49BC-9322-B2626FD779F0}" dt="2025-12-28T19:45:18.954" v="127" actId="6549"/>
        <pc:sldMkLst>
          <pc:docMk/>
          <pc:sldMk cId="786072119" sldId="326"/>
        </pc:sldMkLst>
        <pc:spChg chg="mod">
          <ac:chgData name="Krystal McGraw" userId="b4f3c02f-4691-405a-9706-03c264bdc0ad" providerId="ADAL" clId="{107A2F20-3412-49BC-9322-B2626FD779F0}" dt="2025-12-28T19:45:18.954" v="127" actId="6549"/>
          <ac:spMkLst>
            <pc:docMk/>
            <pc:sldMk cId="786072119" sldId="326"/>
            <ac:spMk id="3" creationId="{328F159C-025B-E3E1-0610-0338B2CFD3C3}"/>
          </ac:spMkLst>
        </pc:spChg>
        <pc:spChg chg="mod">
          <ac:chgData name="Krystal McGraw" userId="b4f3c02f-4691-405a-9706-03c264bdc0ad" providerId="ADAL" clId="{107A2F20-3412-49BC-9322-B2626FD779F0}" dt="2025-12-28T19:43:26.316" v="9" actId="20577"/>
          <ac:spMkLst>
            <pc:docMk/>
            <pc:sldMk cId="786072119" sldId="326"/>
            <ac:spMk id="5" creationId="{36851C88-3E46-108B-6EC1-462A185D4AA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9BEB31-ADEA-B43E-194C-9893B1B064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0642AE-E679-E2ED-ABF9-02E7359C0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FDBCE-D65D-1843-8E02-C70209AD9F21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A90C4-603A-FA92-3C38-864971BA64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47589-9D8B-12F5-AF58-69EBFEFAB9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918BF-1FAE-744F-A82B-1CC5CFA4D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2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FBF68-E232-6A4A-80D9-FB8B2BA7EFC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BE15D-E47F-F446-915B-CD2FAB3B4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1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BE15D-E47F-F446-915B-CD2FAB3B48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1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emf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hero title slide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47B737-EC8A-E341-AC29-C619119052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2808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20AE42-26FA-7149-B2FF-2A5BD007D29E}"/>
              </a:ext>
            </a:extLst>
          </p:cNvPr>
          <p:cNvSpPr/>
          <p:nvPr userDrawn="1"/>
        </p:nvSpPr>
        <p:spPr>
          <a:xfrm>
            <a:off x="0" y="0"/>
            <a:ext cx="10662082" cy="6858000"/>
          </a:xfrm>
          <a:prstGeom prst="rect">
            <a:avLst/>
          </a:prstGeom>
          <a:gradFill>
            <a:gsLst>
              <a:gs pos="25000">
                <a:schemeClr val="tx1">
                  <a:alpha val="65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29F4C1-0EA1-2349-90A5-FE394530A5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4091" y="885298"/>
            <a:ext cx="4171958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24E511-999A-484B-8E1E-36E9C83DD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053888"/>
            <a:ext cx="8382000" cy="197531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7880E-BDDA-4141-872B-C82E6F5D95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143500"/>
            <a:ext cx="8382000" cy="10388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the subtitle. It’s best to keep this section short and sweet, or add your name and title here.</a:t>
            </a:r>
          </a:p>
        </p:txBody>
      </p:sp>
    </p:spTree>
    <p:extLst>
      <p:ext uri="{BB962C8B-B14F-4D97-AF65-F5344CB8AC3E}">
        <p14:creationId xmlns:p14="http://schemas.microsoft.com/office/powerpoint/2010/main" val="55344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- 6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B0B4010-9A59-04F1-97A1-699451B683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1" y="1714128"/>
            <a:ext cx="911466" cy="9144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CC763A3-A2A7-E712-D41D-9714AE98D4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1" y="3190789"/>
            <a:ext cx="911466" cy="9144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9E352B4-7720-7E11-13A8-378F721E72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1" y="4665296"/>
            <a:ext cx="911466" cy="91440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71AF3D4-010D-B70F-5426-E6E8DE8E8D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0047" y="1714128"/>
            <a:ext cx="911466" cy="914400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019E6CFA-E413-03E9-D13E-3177964465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20047" y="3190789"/>
            <a:ext cx="911466" cy="914400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4A9009F-D09D-B2ED-8963-5B82C893BF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20047" y="4665296"/>
            <a:ext cx="911466" cy="914400"/>
          </a:xfrm>
          <a:solidFill>
            <a:schemeClr val="accent5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0F084-AA7F-3841-AD69-3FCF8B901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37846"/>
            <a:ext cx="11277600" cy="5480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 Slide 2 – Add title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A8F8C1-C947-B14D-8B97-8C70FA0B42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CBA844A-913E-3949-B8C6-14AB2EE4D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5F8C04-AC27-4A4F-B0C7-539C3CE1FB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130" y="1714128"/>
            <a:ext cx="4378569" cy="9144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Add your section title here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46B93E7-AE74-8A46-8A6E-8784422106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3130" y="3190789"/>
            <a:ext cx="4378569" cy="9144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Add your section title here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A0E6379-B76E-D243-AC6D-D05F4094DC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3130" y="4665296"/>
            <a:ext cx="4378569" cy="9144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Add your section title here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98590241-9B25-B443-BE80-9097623765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9161" y="1714128"/>
            <a:ext cx="4378569" cy="9144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Add your section title here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85FAAA82-E0CA-C644-9447-F529B0B73B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59161" y="3190789"/>
            <a:ext cx="4378569" cy="9144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Add your section title here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52E03B3-92D9-D646-8702-905EE25DE6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59161" y="4665296"/>
            <a:ext cx="4378569" cy="9144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Add your section title here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8E47E6C-FAE1-3206-7696-C85283116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5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- 6 sections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AAF8D70-9290-5B54-7E42-FBA65E643D33}"/>
              </a:ext>
            </a:extLst>
          </p:cNvPr>
          <p:cNvSpPr/>
          <p:nvPr userDrawn="1"/>
        </p:nvSpPr>
        <p:spPr>
          <a:xfrm>
            <a:off x="457200" y="1714128"/>
            <a:ext cx="9144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6266B6-1C14-DAC3-55B1-8046D3AA00DE}"/>
              </a:ext>
            </a:extLst>
          </p:cNvPr>
          <p:cNvSpPr/>
          <p:nvPr userDrawn="1"/>
        </p:nvSpPr>
        <p:spPr>
          <a:xfrm>
            <a:off x="457200" y="3190789"/>
            <a:ext cx="9144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A2972F-40C7-8BD5-40EC-4C89B5E99E1F}"/>
              </a:ext>
            </a:extLst>
          </p:cNvPr>
          <p:cNvSpPr/>
          <p:nvPr userDrawn="1"/>
        </p:nvSpPr>
        <p:spPr>
          <a:xfrm>
            <a:off x="457200" y="4661878"/>
            <a:ext cx="9144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F876AC-087E-D8EF-8241-030F7DEB460E}"/>
              </a:ext>
            </a:extLst>
          </p:cNvPr>
          <p:cNvSpPr/>
          <p:nvPr userDrawn="1"/>
        </p:nvSpPr>
        <p:spPr>
          <a:xfrm>
            <a:off x="6209414" y="1714128"/>
            <a:ext cx="9144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1A12AB-C4CF-BC9D-2E0F-2A84B7471CBC}"/>
              </a:ext>
            </a:extLst>
          </p:cNvPr>
          <p:cNvSpPr/>
          <p:nvPr userDrawn="1"/>
        </p:nvSpPr>
        <p:spPr>
          <a:xfrm>
            <a:off x="6209414" y="3190789"/>
            <a:ext cx="9144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8B54FC-9D20-DDCE-2CDB-D5079A761A67}"/>
              </a:ext>
            </a:extLst>
          </p:cNvPr>
          <p:cNvSpPr/>
          <p:nvPr userDrawn="1"/>
        </p:nvSpPr>
        <p:spPr>
          <a:xfrm>
            <a:off x="6209414" y="4661878"/>
            <a:ext cx="9144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0F084-AA7F-3841-AD69-3FCF8B901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37846"/>
            <a:ext cx="11277600" cy="5480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 Slide 2 – Add title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A8F8C1-C947-B14D-8B97-8C70FA0B42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CBA844A-913E-3949-B8C6-14AB2EE4D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5F8C04-AC27-4A4F-B0C7-539C3CE1FB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130" y="1714128"/>
            <a:ext cx="4378569" cy="9144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Add your section title here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446B93E7-AE74-8A46-8A6E-8784422106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3130" y="3190789"/>
            <a:ext cx="4378569" cy="9144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Add your section title here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A0E6379-B76E-D243-AC6D-D05F4094DC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3130" y="4665296"/>
            <a:ext cx="4378569" cy="9144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Add your section title here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98590241-9B25-B443-BE80-9097623765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59161" y="1714128"/>
            <a:ext cx="4378569" cy="9144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Add your section title here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85FAAA82-E0CA-C644-9447-F529B0B73B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59161" y="3190789"/>
            <a:ext cx="4378569" cy="9144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Add your section title here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52E03B3-92D9-D646-8702-905EE25DE6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59161" y="4665296"/>
            <a:ext cx="4378569" cy="9144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Add your section title here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09CF6AA-9A4C-58A6-7778-5FFB5F253985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85800" y="1942728"/>
            <a:ext cx="457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icon</a:t>
            </a:r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F6CC1B6A-493E-5735-16A5-B8157FF92C92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85800" y="3419389"/>
            <a:ext cx="457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icon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04FEA2D5-83C0-AA9F-32C6-7AE3767FDA67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" y="4890478"/>
            <a:ext cx="457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icon</a:t>
            </a:r>
          </a:p>
        </p:txBody>
      </p:sp>
      <p:sp>
        <p:nvSpPr>
          <p:cNvPr id="34" name="Picture Placeholder 23">
            <a:extLst>
              <a:ext uri="{FF2B5EF4-FFF2-40B4-BE49-F238E27FC236}">
                <a16:creationId xmlns:a16="http://schemas.microsoft.com/office/drawing/2014/main" id="{9A857E80-C11B-A2F6-D9E3-BA35D7FA7D23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438014" y="1942728"/>
            <a:ext cx="457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icon</a:t>
            </a:r>
          </a:p>
        </p:txBody>
      </p:sp>
      <p:sp>
        <p:nvSpPr>
          <p:cNvPr id="35" name="Picture Placeholder 23">
            <a:extLst>
              <a:ext uri="{FF2B5EF4-FFF2-40B4-BE49-F238E27FC236}">
                <a16:creationId xmlns:a16="http://schemas.microsoft.com/office/drawing/2014/main" id="{C9765592-8218-4C72-ED65-27E891C5878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438014" y="3419389"/>
            <a:ext cx="457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icon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6A61365D-E484-F367-1085-EDAAB11AAEE9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38014" y="4890478"/>
            <a:ext cx="457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icon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E106DBE1-747A-2AC9-5A99-26352F383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- 8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73FFEA37-D105-7BD0-C461-5AE3E6B61E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51660" y="3309456"/>
            <a:ext cx="3383280" cy="914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Section 3 title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4C9F5291-2C39-983A-9068-0190A3EFF4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51660" y="4546173"/>
            <a:ext cx="3383280" cy="914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Section 4 title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5440FD6F-93F0-6773-E285-FE562A4062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51660" y="836022"/>
            <a:ext cx="3383280" cy="914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A7FAB63A-EE60-574F-3AC4-549768D8E0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51660" y="2072739"/>
            <a:ext cx="3383280" cy="914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F03DBC-AD7F-F246-8FEE-45C878948DAE}"/>
              </a:ext>
            </a:extLst>
          </p:cNvPr>
          <p:cNvSpPr/>
          <p:nvPr userDrawn="1"/>
        </p:nvSpPr>
        <p:spPr>
          <a:xfrm>
            <a:off x="0" y="0"/>
            <a:ext cx="32385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91791684-5A21-FD17-1D83-1CE4B7137B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2577041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77EE7-FB7B-6447-87C6-DA0335056B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9075CA1-F150-9088-EF7A-D9CF0A7D2E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56350"/>
            <a:ext cx="1667691" cy="365760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13AFB617-1372-5F27-87E0-0CD193F5D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37846"/>
            <a:ext cx="2577041" cy="5480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 3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FC9FC9A7-5CB5-786B-DEAF-A1F3BE1679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083673"/>
            <a:ext cx="2577040" cy="15913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One or two sentences of what the audience will learn or take away from this presentation.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0DCB2046-CCB6-CD0A-028D-97FF06956E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675063"/>
            <a:ext cx="2576513" cy="206375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Any additional information can go here to help the audience or answer any frequent questions (resources, contacts, when/how they can ask questions)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0AB7FD20-B766-6AB0-C1F1-A15B397080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351520" y="3309456"/>
            <a:ext cx="3383280" cy="914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Section 7 title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FA29D12-4ED3-BFBA-3598-84880E33470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51520" y="4546173"/>
            <a:ext cx="3383280" cy="914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Section 8 title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F50868E5-7290-3CD3-97B3-D3F0C1E3685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51520" y="836022"/>
            <a:ext cx="3383280" cy="914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Section 5 title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711B5230-FA49-F0F0-A909-0BA7AC0AF7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51520" y="2072739"/>
            <a:ext cx="3383280" cy="914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Section 6 title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4CCE0129-380F-A76A-6DE6-D359712AF64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07082" y="836022"/>
            <a:ext cx="457200" cy="91440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C5D65EBD-800A-FEC6-42C4-420ECDFD4E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607082" y="2069399"/>
            <a:ext cx="457200" cy="91440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69" name="Text Placeholder 8">
            <a:extLst>
              <a:ext uri="{FF2B5EF4-FFF2-40B4-BE49-F238E27FC236}">
                <a16:creationId xmlns:a16="http://schemas.microsoft.com/office/drawing/2014/main" id="{ED6516E0-CCD3-1B75-DA1E-61A17C9D8BC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07082" y="3298475"/>
            <a:ext cx="457200" cy="91440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70" name="Text Placeholder 8">
            <a:extLst>
              <a:ext uri="{FF2B5EF4-FFF2-40B4-BE49-F238E27FC236}">
                <a16:creationId xmlns:a16="http://schemas.microsoft.com/office/drawing/2014/main" id="{8E5B6A6A-B472-51A6-10F9-5EE7116827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607082" y="4522989"/>
            <a:ext cx="457200" cy="91440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71" name="Text Placeholder 8">
            <a:extLst>
              <a:ext uri="{FF2B5EF4-FFF2-40B4-BE49-F238E27FC236}">
                <a16:creationId xmlns:a16="http://schemas.microsoft.com/office/drawing/2014/main" id="{6A006C71-ABAC-A78E-60AF-BE9430392F7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806942" y="836022"/>
            <a:ext cx="457200" cy="91440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72" name="Text Placeholder 8">
            <a:extLst>
              <a:ext uri="{FF2B5EF4-FFF2-40B4-BE49-F238E27FC236}">
                <a16:creationId xmlns:a16="http://schemas.microsoft.com/office/drawing/2014/main" id="{B6307D9A-3B03-643E-442B-FC8EC69A76C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806942" y="2069399"/>
            <a:ext cx="457200" cy="91440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73" name="Text Placeholder 8">
            <a:extLst>
              <a:ext uri="{FF2B5EF4-FFF2-40B4-BE49-F238E27FC236}">
                <a16:creationId xmlns:a16="http://schemas.microsoft.com/office/drawing/2014/main" id="{2311ED1B-7305-E615-B533-1136233CB26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06942" y="3298475"/>
            <a:ext cx="457200" cy="91440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74" name="Text Placeholder 8">
            <a:extLst>
              <a:ext uri="{FF2B5EF4-FFF2-40B4-BE49-F238E27FC236}">
                <a16:creationId xmlns:a16="http://schemas.microsoft.com/office/drawing/2014/main" id="{6B9D9CC0-858C-B721-C64B-46923A338B8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806942" y="4522989"/>
            <a:ext cx="457200" cy="91440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8C1E117D-4A02-A227-5895-5C6284B9C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1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-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B41D4259-3AC2-6ECD-C9F2-F7A3D9AA236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91490" y="2498834"/>
            <a:ext cx="2565652" cy="2286000"/>
          </a:xfrm>
          <a:solidFill>
            <a:schemeClr val="bg1"/>
          </a:solidFill>
        </p:spPr>
        <p:txBody>
          <a:bodyPr tIns="960120" anchor="t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792B53AF-B841-D81B-5B0F-781C1273DB0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82607" y="2498834"/>
            <a:ext cx="2565652" cy="2286000"/>
          </a:xfrm>
          <a:solidFill>
            <a:schemeClr val="bg1"/>
          </a:solidFill>
        </p:spPr>
        <p:txBody>
          <a:bodyPr tIns="960120" anchor="t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6D70637-17FB-076E-1E50-A395B1BA3FC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280449" y="2498834"/>
            <a:ext cx="2565652" cy="2286000"/>
          </a:xfrm>
          <a:solidFill>
            <a:schemeClr val="bg1"/>
          </a:solidFill>
        </p:spPr>
        <p:txBody>
          <a:bodyPr tIns="960120" anchor="t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3" name="Text Placeholder 8">
            <a:extLst>
              <a:ext uri="{FF2B5EF4-FFF2-40B4-BE49-F238E27FC236}">
                <a16:creationId xmlns:a16="http://schemas.microsoft.com/office/drawing/2014/main" id="{28E339B6-12F0-982E-7271-C6994AEE271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71566" y="2498834"/>
            <a:ext cx="2565652" cy="2286000"/>
          </a:xfrm>
          <a:solidFill>
            <a:schemeClr val="bg1"/>
          </a:solidFill>
        </p:spPr>
        <p:txBody>
          <a:bodyPr tIns="960120" anchor="t">
            <a:normAutofit/>
          </a:bodyPr>
          <a:lstStyle>
            <a:lvl1pPr marL="0" indent="0" algn="ctr">
              <a:buNone/>
              <a:defRPr sz="1800" b="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421077-F282-024A-89E0-11C3EE7A8DD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70386" y="1920875"/>
            <a:ext cx="1371600" cy="13716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200"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to add headshot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54C12-36A6-AD49-8DE1-7054E11C2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37846"/>
            <a:ext cx="11277600" cy="548054"/>
          </a:xfrm>
        </p:spPr>
        <p:txBody>
          <a:bodyPr/>
          <a:lstStyle/>
          <a:p>
            <a:r>
              <a:rPr lang="en-US" dirty="0"/>
              <a:t>Meet the Team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448F1-1ADB-A74E-B42A-0A6652BDC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62DC97F-9FEB-0245-8C64-4218C53918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FF5A94-CAB2-D44A-B4AE-AE6D87E060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6156" y="3914666"/>
            <a:ext cx="2565652" cy="87016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 dirty="0"/>
              <a:t>Title goes here, CAI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66BFE12-A8E4-5246-86B5-3DC8D8C144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88" y="4886216"/>
            <a:ext cx="2560320" cy="1028700"/>
          </a:xfrm>
        </p:spPr>
        <p:txBody>
          <a:bodyPr anchor="t">
            <a:normAutofit/>
          </a:bodyPr>
          <a:lstStyle>
            <a:lvl1pPr marL="0" indent="0" algn="ctr">
              <a:spcAft>
                <a:spcPts val="600"/>
              </a:spcAft>
              <a:buNone/>
              <a:defRPr sz="1200" b="0"/>
            </a:lvl1pPr>
          </a:lstStyle>
          <a:p>
            <a:pPr lvl="0"/>
            <a:r>
              <a:rPr lang="en-US" dirty="0" err="1"/>
              <a:t>email@cai.io</a:t>
            </a:r>
            <a:br>
              <a:rPr lang="en-US" dirty="0"/>
            </a:br>
            <a:r>
              <a:rPr lang="en-US" dirty="0"/>
              <a:t>(555) 123 – 5678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(optional section)</a:t>
            </a:r>
          </a:p>
        </p:txBody>
      </p:sp>
      <p:sp>
        <p:nvSpPr>
          <p:cNvPr id="39" name="Picture Placeholder 6">
            <a:extLst>
              <a:ext uri="{FF2B5EF4-FFF2-40B4-BE49-F238E27FC236}">
                <a16:creationId xmlns:a16="http://schemas.microsoft.com/office/drawing/2014/main" id="{5111A821-FE30-9CC9-DE7E-8F2C7CD1E9DB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980180" y="1920875"/>
            <a:ext cx="1371600" cy="13716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200"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to add headshot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17D4389F-10B0-6E90-B595-0ADFD45CDFF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85820" y="3914666"/>
            <a:ext cx="2565652" cy="87016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 dirty="0"/>
              <a:t>Title goes here, CAI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432C6092-1C1D-9EDF-3049-F984ECC4CD8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85820" y="4886216"/>
            <a:ext cx="2560320" cy="1028700"/>
          </a:xfrm>
        </p:spPr>
        <p:txBody>
          <a:bodyPr anchor="t">
            <a:normAutofit/>
          </a:bodyPr>
          <a:lstStyle>
            <a:lvl1pPr marL="0" indent="0" algn="ctr">
              <a:spcAft>
                <a:spcPts val="600"/>
              </a:spcAft>
              <a:buNone/>
              <a:defRPr sz="1200" b="0"/>
            </a:lvl1pPr>
          </a:lstStyle>
          <a:p>
            <a:pPr lvl="0"/>
            <a:r>
              <a:rPr lang="en-US" dirty="0" err="1"/>
              <a:t>email@cai.io</a:t>
            </a:r>
            <a:br>
              <a:rPr lang="en-US" dirty="0"/>
            </a:br>
            <a:r>
              <a:rPr lang="en-US" dirty="0"/>
              <a:t>(555) 123 – 5678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(optional section)</a:t>
            </a:r>
          </a:p>
        </p:txBody>
      </p:sp>
      <p:sp>
        <p:nvSpPr>
          <p:cNvPr id="43" name="Picture Placeholder 6">
            <a:extLst>
              <a:ext uri="{FF2B5EF4-FFF2-40B4-BE49-F238E27FC236}">
                <a16:creationId xmlns:a16="http://schemas.microsoft.com/office/drawing/2014/main" id="{58CB618C-5372-2B39-4BFD-FCDD7EAA8C6A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6877176" y="1920875"/>
            <a:ext cx="1371600" cy="13716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200"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to add headshot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293CA028-788D-2F0B-F751-F5A8B085EC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80150" y="3914666"/>
            <a:ext cx="2565652" cy="87016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 dirty="0"/>
              <a:t>Title goes here, CAI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F822DA6C-1B9F-8599-ED80-0CF43153553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82816" y="4886216"/>
            <a:ext cx="2560320" cy="1028700"/>
          </a:xfrm>
        </p:spPr>
        <p:txBody>
          <a:bodyPr anchor="t">
            <a:normAutofit/>
          </a:bodyPr>
          <a:lstStyle>
            <a:lvl1pPr marL="0" indent="0" algn="ctr">
              <a:spcAft>
                <a:spcPts val="600"/>
              </a:spcAft>
              <a:buNone/>
              <a:defRPr sz="1200" b="0"/>
            </a:lvl1pPr>
          </a:lstStyle>
          <a:p>
            <a:pPr lvl="0"/>
            <a:r>
              <a:rPr lang="en-US" dirty="0" err="1"/>
              <a:t>email@cai.io</a:t>
            </a:r>
            <a:br>
              <a:rPr lang="en-US" dirty="0"/>
            </a:br>
            <a:r>
              <a:rPr lang="en-US" dirty="0"/>
              <a:t>(555) 123 – 5678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(optional section)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983F7905-AFA9-3248-4BEE-DE3CB516625C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9753376" y="1920875"/>
            <a:ext cx="1371600" cy="13716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1200"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to add headshot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E2C2BD14-1F11-9092-7C1A-8D4DDA4A679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169146" y="3914666"/>
            <a:ext cx="2565652" cy="87016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 dirty="0"/>
              <a:t>Title goes here, CAI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9936297B-17E1-D79F-8041-C408C753A48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74478" y="4886216"/>
            <a:ext cx="2560320" cy="1028700"/>
          </a:xfrm>
        </p:spPr>
        <p:txBody>
          <a:bodyPr anchor="t">
            <a:normAutofit/>
          </a:bodyPr>
          <a:lstStyle>
            <a:lvl1pPr marL="0" indent="0" algn="ctr">
              <a:spcAft>
                <a:spcPts val="600"/>
              </a:spcAft>
              <a:buNone/>
              <a:defRPr sz="1200" b="0"/>
            </a:lvl1pPr>
          </a:lstStyle>
          <a:p>
            <a:pPr lvl="0"/>
            <a:r>
              <a:rPr lang="en-US" dirty="0" err="1"/>
              <a:t>email@cai.io</a:t>
            </a:r>
            <a:br>
              <a:rPr lang="en-US" dirty="0"/>
            </a:br>
            <a:r>
              <a:rPr lang="en-US" dirty="0"/>
              <a:t>(555) 123 – 5678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(optional section)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BC56FB89-8681-D7C9-AA37-53B927FF0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7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- 8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0E056739-4ED9-69A4-5C82-ACE9FE68E93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48278" y="2132703"/>
            <a:ext cx="2286000" cy="1188719"/>
          </a:xfrm>
          <a:solidFill>
            <a:schemeClr val="bg1"/>
          </a:solidFill>
        </p:spPr>
        <p:txBody>
          <a:bodyPr lIns="457200" tIns="594360" anchor="t">
            <a:norm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 dirty="0"/>
              <a:t>Title goes here, CAI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54C12-36A6-AD49-8DE1-7054E11C2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37846"/>
            <a:ext cx="11277600" cy="548054"/>
          </a:xfrm>
        </p:spPr>
        <p:txBody>
          <a:bodyPr/>
          <a:lstStyle/>
          <a:p>
            <a:r>
              <a:rPr lang="en-US" dirty="0"/>
              <a:t>Meet the Team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448F1-1ADB-A74E-B42A-0A6652BDC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62DC97F-9FEB-0245-8C64-4218C53918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131AFA72-0A3B-A5D3-7ADD-02618FA6A6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276" y="2132703"/>
            <a:ext cx="2286000" cy="548054"/>
          </a:xfrm>
        </p:spPr>
        <p:txBody>
          <a:bodyPr wrap="square" lIns="457200" tIns="182880" anchor="b">
            <a:noAutofit/>
          </a:bodyPr>
          <a:lstStyle>
            <a:lvl1pPr marL="0" indent="0" algn="l">
              <a:buNone/>
              <a:defRPr sz="1600" b="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52343AD7-9E28-CBEB-14A0-AA69B85A7C26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98781" y="1985788"/>
            <a:ext cx="731838" cy="731838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800"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to add headshot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2D8A737E-DDE9-25D4-11FB-DF548FB473B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86460" y="2132703"/>
            <a:ext cx="2286000" cy="1188719"/>
          </a:xfrm>
          <a:solidFill>
            <a:schemeClr val="bg1"/>
          </a:solidFill>
        </p:spPr>
        <p:txBody>
          <a:bodyPr lIns="457200" tIns="594360" anchor="t">
            <a:norm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 dirty="0"/>
              <a:t>Title goes here, CAI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EE9C6848-C29D-3629-81DA-025C598CD93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586458" y="2132703"/>
            <a:ext cx="2286000" cy="548054"/>
          </a:xfrm>
        </p:spPr>
        <p:txBody>
          <a:bodyPr wrap="square" lIns="457200" tIns="182880" anchor="b">
            <a:noAutofit/>
          </a:bodyPr>
          <a:lstStyle>
            <a:lvl1pPr marL="0" indent="0" algn="l">
              <a:buNone/>
              <a:defRPr sz="1600" b="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3E2B6928-195F-F850-D983-DD6A0EA9360E}"/>
              </a:ext>
            </a:extLst>
          </p:cNvPr>
          <p:cNvSpPr>
            <a:spLocks noGrp="1" noChangeAspect="1"/>
          </p:cNvSpPr>
          <p:nvPr>
            <p:ph type="pic" sz="quarter" idx="47" hasCustomPrompt="1"/>
          </p:nvPr>
        </p:nvSpPr>
        <p:spPr>
          <a:xfrm>
            <a:off x="3236963" y="1985788"/>
            <a:ext cx="731838" cy="731838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800"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to add headshot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00472DAC-6650-E878-9006-E7EDD2194AD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11196" y="2132703"/>
            <a:ext cx="2286000" cy="1188719"/>
          </a:xfrm>
          <a:solidFill>
            <a:schemeClr val="bg1"/>
          </a:solidFill>
        </p:spPr>
        <p:txBody>
          <a:bodyPr lIns="457200" tIns="594360" anchor="t">
            <a:norm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 dirty="0"/>
              <a:t>Title goes here, CAI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6839D989-7D91-6167-B3CE-6A62C47D63E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11194" y="2132703"/>
            <a:ext cx="2286000" cy="548054"/>
          </a:xfrm>
        </p:spPr>
        <p:txBody>
          <a:bodyPr wrap="square" lIns="457200" tIns="182880" anchor="b">
            <a:noAutofit/>
          </a:bodyPr>
          <a:lstStyle>
            <a:lvl1pPr marL="0" indent="0" algn="l">
              <a:buNone/>
              <a:defRPr sz="1600" b="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4" name="Picture Placeholder 6">
            <a:extLst>
              <a:ext uri="{FF2B5EF4-FFF2-40B4-BE49-F238E27FC236}">
                <a16:creationId xmlns:a16="http://schemas.microsoft.com/office/drawing/2014/main" id="{332F59F7-7C7F-AE6F-906D-F73E5E2114CC}"/>
              </a:ext>
            </a:extLst>
          </p:cNvPr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6161699" y="1985788"/>
            <a:ext cx="731838" cy="731838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800"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to add headshot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A644137A-D6A1-8BE2-D56A-A58BD7DC59B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451618" y="2132703"/>
            <a:ext cx="2286000" cy="1188719"/>
          </a:xfrm>
          <a:solidFill>
            <a:schemeClr val="bg1"/>
          </a:solidFill>
        </p:spPr>
        <p:txBody>
          <a:bodyPr lIns="457200" tIns="594360" anchor="t">
            <a:norm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 dirty="0"/>
              <a:t>Title goes here, CAI</a:t>
            </a:r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id="{7896871E-0276-E899-4170-1B212C25493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451616" y="2132703"/>
            <a:ext cx="2286000" cy="548054"/>
          </a:xfrm>
        </p:spPr>
        <p:txBody>
          <a:bodyPr wrap="square" lIns="457200" tIns="182880" anchor="b">
            <a:noAutofit/>
          </a:bodyPr>
          <a:lstStyle>
            <a:lvl1pPr marL="0" indent="0" algn="l">
              <a:buNone/>
              <a:defRPr sz="1600" b="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57" name="Picture Placeholder 6">
            <a:extLst>
              <a:ext uri="{FF2B5EF4-FFF2-40B4-BE49-F238E27FC236}">
                <a16:creationId xmlns:a16="http://schemas.microsoft.com/office/drawing/2014/main" id="{70345C76-5325-FD0E-3139-9C40A7FCE95E}"/>
              </a:ext>
            </a:extLst>
          </p:cNvPr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9102121" y="1985788"/>
            <a:ext cx="731838" cy="731838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800"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to add headshot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BDF36EE2-2410-957A-2CED-F9B7A927742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48278" y="3900992"/>
            <a:ext cx="2286000" cy="1188719"/>
          </a:xfrm>
          <a:solidFill>
            <a:schemeClr val="bg1"/>
          </a:solidFill>
        </p:spPr>
        <p:txBody>
          <a:bodyPr lIns="457200" tIns="594360" anchor="t">
            <a:norm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 dirty="0"/>
              <a:t>Title goes here, CAI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57D2B212-2760-6305-083D-40587F34E57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48276" y="3900992"/>
            <a:ext cx="2286000" cy="548054"/>
          </a:xfrm>
        </p:spPr>
        <p:txBody>
          <a:bodyPr wrap="square" lIns="457200" tIns="182880" anchor="b">
            <a:noAutofit/>
          </a:bodyPr>
          <a:lstStyle>
            <a:lvl1pPr marL="0" indent="0" algn="l">
              <a:buNone/>
              <a:defRPr sz="1600" b="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0" name="Picture Placeholder 6">
            <a:extLst>
              <a:ext uri="{FF2B5EF4-FFF2-40B4-BE49-F238E27FC236}">
                <a16:creationId xmlns:a16="http://schemas.microsoft.com/office/drawing/2014/main" id="{A895B109-4577-4E51-4545-359BAE81379D}"/>
              </a:ext>
            </a:extLst>
          </p:cNvPr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298781" y="3754077"/>
            <a:ext cx="731838" cy="731838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800"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to add headshot</a:t>
            </a:r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0C5B1BC2-2178-5AE0-642F-F3E32D873B0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586460" y="3900992"/>
            <a:ext cx="2286000" cy="1188719"/>
          </a:xfrm>
          <a:solidFill>
            <a:schemeClr val="bg1"/>
          </a:solidFill>
        </p:spPr>
        <p:txBody>
          <a:bodyPr lIns="457200" tIns="594360" anchor="t">
            <a:norm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 dirty="0"/>
              <a:t>Title goes here, CAI</a:t>
            </a:r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97BB0530-D397-0779-219B-4D11119BF02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586458" y="3900992"/>
            <a:ext cx="2286000" cy="548054"/>
          </a:xfrm>
        </p:spPr>
        <p:txBody>
          <a:bodyPr wrap="square" lIns="457200" tIns="182880" anchor="b">
            <a:noAutofit/>
          </a:bodyPr>
          <a:lstStyle>
            <a:lvl1pPr marL="0" indent="0" algn="l">
              <a:buNone/>
              <a:defRPr sz="1600" b="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3" name="Picture Placeholder 6">
            <a:extLst>
              <a:ext uri="{FF2B5EF4-FFF2-40B4-BE49-F238E27FC236}">
                <a16:creationId xmlns:a16="http://schemas.microsoft.com/office/drawing/2014/main" id="{956C931C-8924-88A4-6088-6AFC451B3821}"/>
              </a:ext>
            </a:extLst>
          </p:cNvPr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3236963" y="3754077"/>
            <a:ext cx="731838" cy="731838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800"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to add headshot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9CA94C7B-FBC6-BE2A-87D6-88FA5657EA9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511196" y="3900992"/>
            <a:ext cx="2286000" cy="1188719"/>
          </a:xfrm>
          <a:solidFill>
            <a:schemeClr val="bg1"/>
          </a:solidFill>
        </p:spPr>
        <p:txBody>
          <a:bodyPr lIns="457200" tIns="594360" anchor="t">
            <a:norm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 dirty="0"/>
              <a:t>Title goes here, CAI</a:t>
            </a:r>
          </a:p>
        </p:txBody>
      </p:sp>
      <p:sp>
        <p:nvSpPr>
          <p:cNvPr id="65" name="Text Placeholder 8">
            <a:extLst>
              <a:ext uri="{FF2B5EF4-FFF2-40B4-BE49-F238E27FC236}">
                <a16:creationId xmlns:a16="http://schemas.microsoft.com/office/drawing/2014/main" id="{634835DB-4E36-16AC-2691-A382D787D40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511194" y="3900992"/>
            <a:ext cx="2286000" cy="548054"/>
          </a:xfrm>
        </p:spPr>
        <p:txBody>
          <a:bodyPr wrap="square" lIns="457200" tIns="182880" anchor="b">
            <a:noAutofit/>
          </a:bodyPr>
          <a:lstStyle>
            <a:lvl1pPr marL="0" indent="0" algn="l">
              <a:buNone/>
              <a:defRPr sz="1600" b="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6" name="Picture Placeholder 6">
            <a:extLst>
              <a:ext uri="{FF2B5EF4-FFF2-40B4-BE49-F238E27FC236}">
                <a16:creationId xmlns:a16="http://schemas.microsoft.com/office/drawing/2014/main" id="{043F1274-0E8B-C563-46FA-1E4CFC413206}"/>
              </a:ext>
            </a:extLst>
          </p:cNvPr>
          <p:cNvSpPr>
            <a:spLocks noGrp="1" noChangeAspect="1"/>
          </p:cNvSpPr>
          <p:nvPr>
            <p:ph type="pic" sz="quarter" idx="62" hasCustomPrompt="1"/>
          </p:nvPr>
        </p:nvSpPr>
        <p:spPr>
          <a:xfrm>
            <a:off x="6161699" y="3754077"/>
            <a:ext cx="731838" cy="731838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800"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to add headshot</a:t>
            </a:r>
          </a:p>
        </p:txBody>
      </p:sp>
      <p:sp>
        <p:nvSpPr>
          <p:cNvPr id="67" name="Text Placeholder 8">
            <a:extLst>
              <a:ext uri="{FF2B5EF4-FFF2-40B4-BE49-F238E27FC236}">
                <a16:creationId xmlns:a16="http://schemas.microsoft.com/office/drawing/2014/main" id="{82F9122C-5A7D-83C4-768F-BD3DC748D59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451618" y="3900992"/>
            <a:ext cx="2286000" cy="1188719"/>
          </a:xfrm>
          <a:solidFill>
            <a:schemeClr val="bg1"/>
          </a:solidFill>
        </p:spPr>
        <p:txBody>
          <a:bodyPr lIns="457200" tIns="594360" anchor="t">
            <a:normAutofit/>
          </a:bodyPr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 dirty="0"/>
              <a:t>Title goes here, CAI</a:t>
            </a:r>
          </a:p>
        </p:txBody>
      </p:sp>
      <p:sp>
        <p:nvSpPr>
          <p:cNvPr id="68" name="Text Placeholder 8">
            <a:extLst>
              <a:ext uri="{FF2B5EF4-FFF2-40B4-BE49-F238E27FC236}">
                <a16:creationId xmlns:a16="http://schemas.microsoft.com/office/drawing/2014/main" id="{6F2BEF4B-747A-B166-C870-1F905CC9C6A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451616" y="3900992"/>
            <a:ext cx="2286000" cy="548054"/>
          </a:xfrm>
        </p:spPr>
        <p:txBody>
          <a:bodyPr wrap="square" lIns="457200" tIns="182880" anchor="b">
            <a:noAutofit/>
          </a:bodyPr>
          <a:lstStyle>
            <a:lvl1pPr marL="0" indent="0" algn="l">
              <a:buNone/>
              <a:defRPr sz="1600" b="0"/>
            </a:lvl1pPr>
          </a:lstStyle>
          <a:p>
            <a:pPr lvl="0"/>
            <a:r>
              <a:rPr lang="en-US" dirty="0"/>
              <a:t>First and Last Name</a:t>
            </a:r>
          </a:p>
        </p:txBody>
      </p:sp>
      <p:sp>
        <p:nvSpPr>
          <p:cNvPr id="69" name="Picture Placeholder 6">
            <a:extLst>
              <a:ext uri="{FF2B5EF4-FFF2-40B4-BE49-F238E27FC236}">
                <a16:creationId xmlns:a16="http://schemas.microsoft.com/office/drawing/2014/main" id="{F3F7DA2D-1801-3285-18EC-13A0BCEC1C5D}"/>
              </a:ext>
            </a:extLst>
          </p:cNvPr>
          <p:cNvSpPr>
            <a:spLocks noGrp="1" noChangeAspect="1"/>
          </p:cNvSpPr>
          <p:nvPr>
            <p:ph type="pic" sz="quarter" idx="65" hasCustomPrompt="1"/>
          </p:nvPr>
        </p:nvSpPr>
        <p:spPr>
          <a:xfrm>
            <a:off x="9102121" y="3754077"/>
            <a:ext cx="731838" cy="731838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>
            <a:noAutofit/>
          </a:bodyPr>
          <a:lstStyle>
            <a:lvl1pPr marL="0" indent="0" algn="ctr">
              <a:buNone/>
              <a:defRPr sz="800"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to add headshot</a:t>
            </a:r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0CE92A9C-2010-0581-3DB0-0EE7AAEDE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4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DE89-8E45-4D4C-9CC7-33C998988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6"/>
            <a:ext cx="11277600" cy="5480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C81E4-7D66-4511-8FCD-BF5F3A0F9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5524501" cy="4462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5209B-062A-43F1-A116-4ED029BC3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301" y="1714500"/>
            <a:ext cx="5524499" cy="4462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ACFAC-7352-4056-AD45-9EE911D5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7AAA945-C5C0-AF43-BA9E-726C530A6B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2FB2E8-D466-BBB3-464F-6F863A1E8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6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A0685-9A27-4E59-BA6C-2B28E0F5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6"/>
            <a:ext cx="11277600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3AEA6-4BB9-47AD-9818-01642BEB9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1714499"/>
            <a:ext cx="5524498" cy="914401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C5CC9-9B21-40A7-90D8-78D3465F0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857499"/>
            <a:ext cx="5540375" cy="3332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DABC0-0138-4572-A7F5-5053EA59C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0299" y="1714500"/>
            <a:ext cx="5524499" cy="914399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6DC81B-E61D-493C-BA8E-ADD2F434B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0300" y="2857498"/>
            <a:ext cx="5524500" cy="33321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07EA97-ADEE-48E9-975E-D8F4A8D78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C248A15-50C6-B749-97B8-141A54F44A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598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BA6635-CF16-BCD1-A26E-B67B713500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1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oints or Offerings: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A918CA1-1DCF-6249-96A3-40C4812186D7}"/>
              </a:ext>
            </a:extLst>
          </p:cNvPr>
          <p:cNvSpPr txBox="1"/>
          <p:nvPr userDrawn="1"/>
        </p:nvSpPr>
        <p:spPr>
          <a:xfrm>
            <a:off x="8130421" y="1714500"/>
            <a:ext cx="3607425" cy="4457700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182880" rtlCol="0" anchor="ctr">
            <a:noAutofit/>
          </a:bodyPr>
          <a:lstStyle/>
          <a:p>
            <a:pPr algn="l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7FFF70-B2F5-7E46-BB40-A49EC9011E5E}"/>
              </a:ext>
            </a:extLst>
          </p:cNvPr>
          <p:cNvSpPr txBox="1"/>
          <p:nvPr userDrawn="1"/>
        </p:nvSpPr>
        <p:spPr>
          <a:xfrm>
            <a:off x="4295687" y="1714500"/>
            <a:ext cx="3607425" cy="4457700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182880" rtlCol="0" anchor="ctr">
            <a:noAutofit/>
          </a:bodyPr>
          <a:lstStyle/>
          <a:p>
            <a:pPr algn="l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71AA0-2013-2345-8BB6-5907FEBA8650}"/>
              </a:ext>
            </a:extLst>
          </p:cNvPr>
          <p:cNvSpPr txBox="1"/>
          <p:nvPr userDrawn="1"/>
        </p:nvSpPr>
        <p:spPr>
          <a:xfrm>
            <a:off x="463940" y="1714500"/>
            <a:ext cx="3607425" cy="4457700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182880" rtlCol="0" anchor="ctr">
            <a:noAutofit/>
          </a:bodyPr>
          <a:lstStyle/>
          <a:p>
            <a:pPr algn="l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56288-FC8A-504C-96E4-8579FA70B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37846"/>
            <a:ext cx="11277600" cy="548054"/>
          </a:xfrm>
        </p:spPr>
        <p:txBody>
          <a:bodyPr/>
          <a:lstStyle/>
          <a:p>
            <a:r>
              <a:rPr lang="en-US" dirty="0"/>
              <a:t>Multiple Points or Offerings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57D902-80F5-D34C-87E0-573631174C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5EB1526-D548-F844-97CF-9EFC444F6B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598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88F93-1340-C947-8D51-DD154CC6BECC}"/>
              </a:ext>
            </a:extLst>
          </p:cNvPr>
          <p:cNvSpPr txBox="1"/>
          <p:nvPr userDrawn="1"/>
        </p:nvSpPr>
        <p:spPr>
          <a:xfrm>
            <a:off x="463940" y="1714500"/>
            <a:ext cx="3607425" cy="914400"/>
          </a:xfrm>
          <a:prstGeom prst="rect">
            <a:avLst/>
          </a:prstGeom>
          <a:solidFill>
            <a:schemeClr val="tx2"/>
          </a:solidFill>
        </p:spPr>
        <p:txBody>
          <a:bodyPr wrap="square" lIns="182880" rIns="182880" rtlCol="0" anchor="ctr">
            <a:noAutofit/>
          </a:bodyPr>
          <a:lstStyle/>
          <a:p>
            <a:pPr algn="l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60CF54-4EEB-1440-ADEE-B85F81446001}"/>
              </a:ext>
            </a:extLst>
          </p:cNvPr>
          <p:cNvSpPr txBox="1"/>
          <p:nvPr userDrawn="1"/>
        </p:nvSpPr>
        <p:spPr>
          <a:xfrm>
            <a:off x="4295687" y="1714500"/>
            <a:ext cx="3607425" cy="914400"/>
          </a:xfrm>
          <a:prstGeom prst="rect">
            <a:avLst/>
          </a:prstGeom>
          <a:solidFill>
            <a:schemeClr val="accent1"/>
          </a:solidFill>
        </p:spPr>
        <p:txBody>
          <a:bodyPr wrap="square" lIns="182880" rIns="182880" rtlCol="0" anchor="ctr">
            <a:noAutofit/>
          </a:bodyPr>
          <a:lstStyle/>
          <a:p>
            <a:pPr algn="l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DD3F4E-4288-1E47-BC53-D1CB8CE37E89}"/>
              </a:ext>
            </a:extLst>
          </p:cNvPr>
          <p:cNvSpPr txBox="1"/>
          <p:nvPr userDrawn="1"/>
        </p:nvSpPr>
        <p:spPr>
          <a:xfrm>
            <a:off x="8130421" y="1714500"/>
            <a:ext cx="3607425" cy="914400"/>
          </a:xfrm>
          <a:prstGeom prst="rect">
            <a:avLst/>
          </a:prstGeom>
          <a:solidFill>
            <a:schemeClr val="accent2"/>
          </a:solidFill>
        </p:spPr>
        <p:txBody>
          <a:bodyPr wrap="square" lIns="182880" rIns="182880" rtlCol="0" anchor="ctr">
            <a:noAutofit/>
          </a:bodyPr>
          <a:lstStyle/>
          <a:p>
            <a:pPr algn="l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A7E718D-BF08-E04C-81A0-BABDAD864D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2709644"/>
            <a:ext cx="3607426" cy="3462556"/>
          </a:xfrm>
        </p:spPr>
        <p:txBody>
          <a:bodyPr lIns="182880" rIns="182880" anchor="t"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Add additional detail here – less is more.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B8F096D-B5E2-8E42-A630-573E8F5CBC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6156" y="2709644"/>
            <a:ext cx="3607426" cy="3462556"/>
          </a:xfrm>
        </p:spPr>
        <p:txBody>
          <a:bodyPr lIns="182880" rIns="182880" anchor="t"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Add additional detail here – less is more.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4624B12-2BF2-EF44-A918-EEF3D9D917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7492" y="2709644"/>
            <a:ext cx="3607426" cy="3462556"/>
          </a:xfrm>
        </p:spPr>
        <p:txBody>
          <a:bodyPr lIns="182880" rIns="182880" anchor="t"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Add additional detail here – less is more.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EBDDDBD-F6B3-6296-8C4B-5F1ECC68F4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1" y="1714499"/>
            <a:ext cx="3607426" cy="906011"/>
          </a:xfrm>
        </p:spPr>
        <p:txBody>
          <a:bodyPr lIns="182880" rIns="18288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 header sentence goes here.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620C053-5C38-6DE2-2575-ED88DC0C8F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96156" y="1714499"/>
            <a:ext cx="3607426" cy="906011"/>
          </a:xfrm>
        </p:spPr>
        <p:txBody>
          <a:bodyPr lIns="182880" rIns="18288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 header sentence goes here.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A8D34179-1A0C-6300-FB42-3FB2EA188E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7492" y="1714499"/>
            <a:ext cx="3607426" cy="906011"/>
          </a:xfrm>
        </p:spPr>
        <p:txBody>
          <a:bodyPr lIns="182880" rIns="18288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 header sentence goes here.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5998B70-A20B-9618-6648-FE36AD7A7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7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oints or Offerings: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D771AA0-2013-2345-8BB6-5907FEBA8650}"/>
              </a:ext>
            </a:extLst>
          </p:cNvPr>
          <p:cNvSpPr txBox="1"/>
          <p:nvPr userDrawn="1"/>
        </p:nvSpPr>
        <p:spPr>
          <a:xfrm>
            <a:off x="463941" y="1714500"/>
            <a:ext cx="2628898" cy="4457700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182880" rtlCol="0" anchor="ctr">
            <a:noAutofit/>
          </a:bodyPr>
          <a:lstStyle/>
          <a:p>
            <a:pPr algn="l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56288-FC8A-504C-96E4-8579FA70B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37846"/>
            <a:ext cx="11277600" cy="548054"/>
          </a:xfrm>
        </p:spPr>
        <p:txBody>
          <a:bodyPr/>
          <a:lstStyle/>
          <a:p>
            <a:r>
              <a:rPr lang="en-US" dirty="0"/>
              <a:t>Multiple Points or Offerings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57D902-80F5-D34C-87E0-573631174C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5EB1526-D548-F844-97CF-9EFC444F6B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598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88F93-1340-C947-8D51-DD154CC6BECC}"/>
              </a:ext>
            </a:extLst>
          </p:cNvPr>
          <p:cNvSpPr txBox="1"/>
          <p:nvPr userDrawn="1"/>
        </p:nvSpPr>
        <p:spPr>
          <a:xfrm>
            <a:off x="463941" y="1714500"/>
            <a:ext cx="2628898" cy="914400"/>
          </a:xfrm>
          <a:prstGeom prst="rect">
            <a:avLst/>
          </a:prstGeom>
          <a:solidFill>
            <a:schemeClr val="tx2"/>
          </a:solidFill>
        </p:spPr>
        <p:txBody>
          <a:bodyPr wrap="square" lIns="182880" rIns="182880" rtlCol="0" anchor="ctr">
            <a:noAutofit/>
          </a:bodyPr>
          <a:lstStyle/>
          <a:p>
            <a:pPr algn="l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A72465-64ED-DA43-95BA-2E981B403D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2628900"/>
            <a:ext cx="2628899" cy="1098550"/>
          </a:xfrm>
        </p:spPr>
        <p:txBody>
          <a:bodyPr lIns="182880" rIns="182880" anchor="t"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A header sentence goes here.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A7E718D-BF08-E04C-81A0-BABDAD864D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3727450"/>
            <a:ext cx="2628899" cy="2444750"/>
          </a:xfrm>
        </p:spPr>
        <p:txBody>
          <a:bodyPr lIns="182880" rIns="182880" anchor="t"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 dirty="0"/>
              <a:t>Add additional detail here – less is more.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DF4816-CA90-9240-AF25-064871033944}"/>
              </a:ext>
            </a:extLst>
          </p:cNvPr>
          <p:cNvSpPr txBox="1"/>
          <p:nvPr userDrawn="1"/>
        </p:nvSpPr>
        <p:spPr>
          <a:xfrm>
            <a:off x="3336094" y="1714500"/>
            <a:ext cx="2628898" cy="4457700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182880" rtlCol="0" anchor="ctr">
            <a:noAutofit/>
          </a:bodyPr>
          <a:lstStyle/>
          <a:p>
            <a:pPr algn="l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1F046F-1EBE-4C4F-9590-F1B0F81F537E}"/>
              </a:ext>
            </a:extLst>
          </p:cNvPr>
          <p:cNvSpPr txBox="1"/>
          <p:nvPr userDrawn="1"/>
        </p:nvSpPr>
        <p:spPr>
          <a:xfrm>
            <a:off x="3336094" y="1714500"/>
            <a:ext cx="2628898" cy="914400"/>
          </a:xfrm>
          <a:prstGeom prst="rect">
            <a:avLst/>
          </a:prstGeom>
          <a:solidFill>
            <a:schemeClr val="accent1"/>
          </a:solidFill>
        </p:spPr>
        <p:txBody>
          <a:bodyPr wrap="square" lIns="182880" rIns="182880" rtlCol="0" anchor="ctr">
            <a:noAutofit/>
          </a:bodyPr>
          <a:lstStyle/>
          <a:p>
            <a:pPr algn="l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453CF86-5252-074F-BF45-9803C97388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9354" y="2628900"/>
            <a:ext cx="2628899" cy="1098550"/>
          </a:xfrm>
        </p:spPr>
        <p:txBody>
          <a:bodyPr lIns="182880" rIns="182880" anchor="t"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A header sentence goes here.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FFB34B31-A84B-5C4D-80CF-4F97871BBD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29354" y="3727450"/>
            <a:ext cx="2628899" cy="2444750"/>
          </a:xfrm>
        </p:spPr>
        <p:txBody>
          <a:bodyPr lIns="182880" rIns="182880" anchor="t"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 dirty="0"/>
              <a:t>Add additional detail here – less is more.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14661C-1040-C94E-9D60-30D0AACD6D11}"/>
              </a:ext>
            </a:extLst>
          </p:cNvPr>
          <p:cNvSpPr txBox="1"/>
          <p:nvPr userDrawn="1"/>
        </p:nvSpPr>
        <p:spPr>
          <a:xfrm>
            <a:off x="6219971" y="1714500"/>
            <a:ext cx="2628898" cy="4457700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182880" rtlCol="0" anchor="ctr">
            <a:noAutofit/>
          </a:bodyPr>
          <a:lstStyle/>
          <a:p>
            <a:pPr algn="l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4BAED3-CCCC-DA45-9242-D1B5B1AC80E2}"/>
              </a:ext>
            </a:extLst>
          </p:cNvPr>
          <p:cNvSpPr txBox="1"/>
          <p:nvPr userDrawn="1"/>
        </p:nvSpPr>
        <p:spPr>
          <a:xfrm>
            <a:off x="6219971" y="1714500"/>
            <a:ext cx="2628898" cy="914400"/>
          </a:xfrm>
          <a:prstGeom prst="rect">
            <a:avLst/>
          </a:prstGeom>
          <a:solidFill>
            <a:schemeClr val="accent2"/>
          </a:solidFill>
        </p:spPr>
        <p:txBody>
          <a:bodyPr wrap="square" lIns="182880" rIns="182880" rtlCol="0" anchor="ctr">
            <a:noAutofit/>
          </a:bodyPr>
          <a:lstStyle/>
          <a:p>
            <a:pPr algn="l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D6DD3949-EA58-2C4A-966C-88AC6820BB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3231" y="2628900"/>
            <a:ext cx="2628899" cy="1098550"/>
          </a:xfrm>
        </p:spPr>
        <p:txBody>
          <a:bodyPr lIns="182880" rIns="182880" anchor="t"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A header sentence goes here.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D55BE76-0C45-C849-B2ED-E27B56B094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3231" y="3727450"/>
            <a:ext cx="2628899" cy="2444750"/>
          </a:xfrm>
        </p:spPr>
        <p:txBody>
          <a:bodyPr lIns="182880" rIns="182880" anchor="t"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 dirty="0"/>
              <a:t>Add additional detail here – less is more.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E74314-B9C2-6B4B-B9A0-B50DB69082A2}"/>
              </a:ext>
            </a:extLst>
          </p:cNvPr>
          <p:cNvSpPr txBox="1"/>
          <p:nvPr userDrawn="1"/>
        </p:nvSpPr>
        <p:spPr>
          <a:xfrm>
            <a:off x="9092125" y="1714500"/>
            <a:ext cx="2628898" cy="4457700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182880" rtlCol="0" anchor="ctr">
            <a:noAutofit/>
          </a:bodyPr>
          <a:lstStyle/>
          <a:p>
            <a:pPr algn="l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27D280-E50E-AA4F-A545-82577CF17BED}"/>
              </a:ext>
            </a:extLst>
          </p:cNvPr>
          <p:cNvSpPr txBox="1"/>
          <p:nvPr userDrawn="1"/>
        </p:nvSpPr>
        <p:spPr>
          <a:xfrm>
            <a:off x="9092125" y="1714500"/>
            <a:ext cx="2628898" cy="914400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rIns="182880" rtlCol="0" anchor="ctr">
            <a:noAutofit/>
          </a:bodyPr>
          <a:lstStyle/>
          <a:p>
            <a:pPr algn="l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14A3792-06A1-1A47-8A57-32197E7F28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85385" y="2628900"/>
            <a:ext cx="2628899" cy="1098550"/>
          </a:xfrm>
        </p:spPr>
        <p:txBody>
          <a:bodyPr lIns="182880" rIns="182880" anchor="t"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A header sentence goes here.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63565798-811E-2A4F-8FF1-BD1194E45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85385" y="3727450"/>
            <a:ext cx="2628899" cy="2444750"/>
          </a:xfrm>
        </p:spPr>
        <p:txBody>
          <a:bodyPr lIns="182880" rIns="182880" anchor="t"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en-US" dirty="0"/>
              <a:t>Add additional detail here – less is more.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9A1B9671-A1DC-EA7B-D68E-C65D371442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1" y="1714500"/>
            <a:ext cx="2628899" cy="914400"/>
          </a:xfrm>
        </p:spPr>
        <p:txBody>
          <a:bodyPr lIns="182880" rIns="182880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number or a short title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C965CE6-758B-70AD-A25F-B408B4F06E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29354" y="1714500"/>
            <a:ext cx="2628899" cy="914400"/>
          </a:xfrm>
        </p:spPr>
        <p:txBody>
          <a:bodyPr lIns="182880" rIns="182880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number or a short 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66E0CBF-A427-F9F5-EF14-777F89491E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3231" y="1714500"/>
            <a:ext cx="2628899" cy="914400"/>
          </a:xfrm>
        </p:spPr>
        <p:txBody>
          <a:bodyPr lIns="182880" rIns="182880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a number or short title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82A9A57-F177-1F37-B5ED-34F68D4BBF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85386" y="1714500"/>
            <a:ext cx="2628898" cy="914400"/>
          </a:xfrm>
        </p:spPr>
        <p:txBody>
          <a:bodyPr lIns="182880" rIns="182880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a number or short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68F7160-2FF9-961F-C7EF-61549EA77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oints or Offerings: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D771AA0-2013-2345-8BB6-5907FEBA8650}"/>
              </a:ext>
            </a:extLst>
          </p:cNvPr>
          <p:cNvSpPr txBox="1"/>
          <p:nvPr userDrawn="1"/>
        </p:nvSpPr>
        <p:spPr>
          <a:xfrm>
            <a:off x="463940" y="1714500"/>
            <a:ext cx="5517759" cy="914400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182880" rtlCol="0" anchor="ctr">
            <a:noAutofit/>
          </a:bodyPr>
          <a:lstStyle/>
          <a:p>
            <a:pPr algn="l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56288-FC8A-504C-96E4-8579FA70B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37846"/>
            <a:ext cx="11277600" cy="548054"/>
          </a:xfrm>
        </p:spPr>
        <p:txBody>
          <a:bodyPr/>
          <a:lstStyle/>
          <a:p>
            <a:r>
              <a:rPr lang="en-US" dirty="0"/>
              <a:t>Multiple Points or Offerings Slide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57D902-80F5-D34C-87E0-573631174C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5EB1526-D548-F844-97CF-9EFC444F6B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598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88F93-1340-C947-8D51-DD154CC6BECC}"/>
              </a:ext>
            </a:extLst>
          </p:cNvPr>
          <p:cNvSpPr txBox="1"/>
          <p:nvPr userDrawn="1"/>
        </p:nvSpPr>
        <p:spPr>
          <a:xfrm>
            <a:off x="463941" y="1714500"/>
            <a:ext cx="914400" cy="914400"/>
          </a:xfrm>
          <a:prstGeom prst="rect">
            <a:avLst/>
          </a:prstGeom>
          <a:solidFill>
            <a:schemeClr val="tx2"/>
          </a:solidFill>
        </p:spPr>
        <p:txBody>
          <a:bodyPr wrap="square" lIns="182880" rIns="182880" rtlCol="0" anchor="ctr">
            <a:no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A72465-64ED-DA43-95BA-2E981B403D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8341" y="1714500"/>
            <a:ext cx="4603359" cy="914400"/>
          </a:xfrm>
        </p:spPr>
        <p:txBody>
          <a:bodyPr lIns="182880" rIns="182880" anchor="ctr"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A header sentence goes here.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956A61-AC2F-D44A-96B0-282DD449E9F4}"/>
              </a:ext>
            </a:extLst>
          </p:cNvPr>
          <p:cNvSpPr txBox="1"/>
          <p:nvPr userDrawn="1"/>
        </p:nvSpPr>
        <p:spPr>
          <a:xfrm>
            <a:off x="463940" y="3242151"/>
            <a:ext cx="5517759" cy="914400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182880" rtlCol="0" anchor="ctr">
            <a:noAutofit/>
          </a:bodyPr>
          <a:lstStyle/>
          <a:p>
            <a:pPr algn="l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468806-7822-0E47-A406-B639CEA01BDF}"/>
              </a:ext>
            </a:extLst>
          </p:cNvPr>
          <p:cNvSpPr txBox="1"/>
          <p:nvPr userDrawn="1"/>
        </p:nvSpPr>
        <p:spPr>
          <a:xfrm>
            <a:off x="463941" y="3242151"/>
            <a:ext cx="914400" cy="914400"/>
          </a:xfrm>
          <a:prstGeom prst="rect">
            <a:avLst/>
          </a:prstGeom>
          <a:solidFill>
            <a:schemeClr val="accent1"/>
          </a:solidFill>
        </p:spPr>
        <p:txBody>
          <a:bodyPr wrap="square" lIns="182880" rIns="182880" rtlCol="0" anchor="ctr">
            <a:no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A4BFA46C-62CB-6E49-9397-C5BE67F10D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8341" y="3242151"/>
            <a:ext cx="4603359" cy="914400"/>
          </a:xfrm>
        </p:spPr>
        <p:txBody>
          <a:bodyPr lIns="182880" rIns="182880" anchor="ctr"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A header sentence goes here.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A30CA8-0482-6045-927B-3E932EDBEAE5}"/>
              </a:ext>
            </a:extLst>
          </p:cNvPr>
          <p:cNvSpPr txBox="1"/>
          <p:nvPr userDrawn="1"/>
        </p:nvSpPr>
        <p:spPr>
          <a:xfrm>
            <a:off x="463940" y="4774464"/>
            <a:ext cx="5517759" cy="914400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182880" rtlCol="0" anchor="ctr">
            <a:noAutofit/>
          </a:bodyPr>
          <a:lstStyle/>
          <a:p>
            <a:pPr algn="l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A6E2C6-F383-1548-A2C8-23393657220F}"/>
              </a:ext>
            </a:extLst>
          </p:cNvPr>
          <p:cNvSpPr txBox="1"/>
          <p:nvPr userDrawn="1"/>
        </p:nvSpPr>
        <p:spPr>
          <a:xfrm>
            <a:off x="463941" y="4774464"/>
            <a:ext cx="914400" cy="914400"/>
          </a:xfrm>
          <a:prstGeom prst="rect">
            <a:avLst/>
          </a:prstGeom>
          <a:solidFill>
            <a:schemeClr val="accent2"/>
          </a:solidFill>
        </p:spPr>
        <p:txBody>
          <a:bodyPr wrap="square" lIns="182880" rIns="182880" rtlCol="0" anchor="ctr">
            <a:no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871A86B6-D62E-9142-9963-05DFEFE303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8341" y="4774464"/>
            <a:ext cx="4603359" cy="914400"/>
          </a:xfrm>
        </p:spPr>
        <p:txBody>
          <a:bodyPr lIns="182880" rIns="182880" anchor="ctr"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A header sentence goes here.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992E8C-DAD0-1544-AEF4-F57140318D82}"/>
              </a:ext>
            </a:extLst>
          </p:cNvPr>
          <p:cNvSpPr txBox="1"/>
          <p:nvPr userDrawn="1"/>
        </p:nvSpPr>
        <p:spPr>
          <a:xfrm>
            <a:off x="6219971" y="1714500"/>
            <a:ext cx="5517759" cy="914400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182880" rtlCol="0" anchor="ctr">
            <a:noAutofit/>
          </a:bodyPr>
          <a:lstStyle/>
          <a:p>
            <a:pPr algn="l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43E110-2323-634B-9EFD-4A1F68351EA4}"/>
              </a:ext>
            </a:extLst>
          </p:cNvPr>
          <p:cNvSpPr txBox="1"/>
          <p:nvPr userDrawn="1"/>
        </p:nvSpPr>
        <p:spPr>
          <a:xfrm>
            <a:off x="6219972" y="1714500"/>
            <a:ext cx="914400" cy="914400"/>
          </a:xfrm>
          <a:prstGeom prst="rect">
            <a:avLst/>
          </a:prstGeom>
          <a:solidFill>
            <a:schemeClr val="accent3"/>
          </a:solidFill>
        </p:spPr>
        <p:txBody>
          <a:bodyPr wrap="square" lIns="182880" rIns="182880" rtlCol="0" anchor="ctr">
            <a:no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F3C03277-373C-F64F-86A0-FAC26074D2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34372" y="1714500"/>
            <a:ext cx="4603359" cy="914400"/>
          </a:xfrm>
        </p:spPr>
        <p:txBody>
          <a:bodyPr lIns="182880" rIns="182880" anchor="ctr"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A header sentence goes here.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FAA0EA-E53B-4F4B-B172-46E49337136E}"/>
              </a:ext>
            </a:extLst>
          </p:cNvPr>
          <p:cNvSpPr txBox="1"/>
          <p:nvPr userDrawn="1"/>
        </p:nvSpPr>
        <p:spPr>
          <a:xfrm>
            <a:off x="6219971" y="3242151"/>
            <a:ext cx="5517759" cy="914400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182880" rtlCol="0" anchor="ctr">
            <a:noAutofit/>
          </a:bodyPr>
          <a:lstStyle/>
          <a:p>
            <a:pPr algn="l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F993E3-B1A1-DE4B-8A1F-17890135389F}"/>
              </a:ext>
            </a:extLst>
          </p:cNvPr>
          <p:cNvSpPr txBox="1"/>
          <p:nvPr userDrawn="1"/>
        </p:nvSpPr>
        <p:spPr>
          <a:xfrm>
            <a:off x="6219972" y="3242151"/>
            <a:ext cx="914400" cy="914400"/>
          </a:xfrm>
          <a:prstGeom prst="rect">
            <a:avLst/>
          </a:prstGeom>
          <a:solidFill>
            <a:schemeClr val="accent4"/>
          </a:solidFill>
        </p:spPr>
        <p:txBody>
          <a:bodyPr wrap="square" lIns="182880" rIns="182880" rtlCol="0" anchor="ctr">
            <a:no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DD930521-4F7E-0941-B5B9-CACCD4FA50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34372" y="3242151"/>
            <a:ext cx="4603359" cy="914400"/>
          </a:xfrm>
        </p:spPr>
        <p:txBody>
          <a:bodyPr lIns="182880" rIns="182880" anchor="ctr"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A header sentence goes here.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87993B-F4EF-8E40-B4B4-614D0811E73C}"/>
              </a:ext>
            </a:extLst>
          </p:cNvPr>
          <p:cNvSpPr txBox="1"/>
          <p:nvPr userDrawn="1"/>
        </p:nvSpPr>
        <p:spPr>
          <a:xfrm>
            <a:off x="6219971" y="4774464"/>
            <a:ext cx="5517759" cy="914400"/>
          </a:xfrm>
          <a:prstGeom prst="rect">
            <a:avLst/>
          </a:prstGeom>
          <a:solidFill>
            <a:schemeClr val="bg1"/>
          </a:solidFill>
        </p:spPr>
        <p:txBody>
          <a:bodyPr wrap="square" lIns="182880" rIns="182880" rtlCol="0" anchor="ctr">
            <a:noAutofit/>
          </a:bodyPr>
          <a:lstStyle/>
          <a:p>
            <a:pPr algn="l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557F6EC-C669-3841-AFFF-615BED0819DF}"/>
              </a:ext>
            </a:extLst>
          </p:cNvPr>
          <p:cNvSpPr txBox="1"/>
          <p:nvPr userDrawn="1"/>
        </p:nvSpPr>
        <p:spPr>
          <a:xfrm>
            <a:off x="6219972" y="4774464"/>
            <a:ext cx="914400" cy="914400"/>
          </a:xfrm>
          <a:prstGeom prst="rect">
            <a:avLst/>
          </a:prstGeom>
          <a:solidFill>
            <a:schemeClr val="accent5"/>
          </a:solidFill>
        </p:spPr>
        <p:txBody>
          <a:bodyPr wrap="square" lIns="182880" rIns="182880" rtlCol="0" anchor="ctr">
            <a:no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EB1ECDFB-6964-1540-8C9B-52883BC70A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34372" y="4774464"/>
            <a:ext cx="4603359" cy="914400"/>
          </a:xfrm>
        </p:spPr>
        <p:txBody>
          <a:bodyPr lIns="182880" rIns="182880" anchor="ctr"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A header sentence goes here.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B307249D-53A1-D442-829C-A1894DA78E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78341" y="5719470"/>
            <a:ext cx="4603360" cy="365125"/>
          </a:xfrm>
        </p:spPr>
        <p:txBody>
          <a:bodyPr lIns="182880" rIns="182880"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Additional detail here – keep it short. 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843C4DD1-A750-4F4F-9B4E-4B1107B929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34371" y="5719470"/>
            <a:ext cx="4603360" cy="365125"/>
          </a:xfrm>
        </p:spPr>
        <p:txBody>
          <a:bodyPr lIns="182880" rIns="182880"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Additional detail here – keep it short. 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617E8D3C-BDA6-FE4E-ACAC-CC900D33EA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78341" y="4192529"/>
            <a:ext cx="4603360" cy="365125"/>
          </a:xfrm>
        </p:spPr>
        <p:txBody>
          <a:bodyPr lIns="182880" rIns="182880"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Additional detail here – keep it short. 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2D4EAAF0-6C6F-F047-B8C7-5DFD7A0E0A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4371" y="4192529"/>
            <a:ext cx="4603360" cy="365125"/>
          </a:xfrm>
        </p:spPr>
        <p:txBody>
          <a:bodyPr lIns="182880" rIns="182880"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Additional detail here – keep it short. 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37C1A1E2-5964-D845-858E-969F7896D0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78341" y="2666338"/>
            <a:ext cx="4603360" cy="365125"/>
          </a:xfrm>
        </p:spPr>
        <p:txBody>
          <a:bodyPr lIns="182880" rIns="182880"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Additional detail here – keep it short. </a:t>
            </a:r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326B07C6-82D7-2A43-B283-72F5AE75FE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34371" y="2666338"/>
            <a:ext cx="4603360" cy="365125"/>
          </a:xfrm>
        </p:spPr>
        <p:txBody>
          <a:bodyPr lIns="182880" rIns="182880" anchor="t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Additional detail here – keep it short. 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EF68813-2C76-876A-8857-D64421FD29E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30484" y="1714500"/>
            <a:ext cx="903888" cy="914400"/>
          </a:xfrm>
        </p:spPr>
        <p:txBody>
          <a:bodyPr lIns="182880" rIns="182880"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8ED4224-5E99-0A67-99F2-D2759684E3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0484" y="3238500"/>
            <a:ext cx="903888" cy="914400"/>
          </a:xfrm>
        </p:spPr>
        <p:txBody>
          <a:bodyPr lIns="182880" rIns="182880"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82C4B1A-F283-2EBE-D732-452B5E7683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30484" y="4773010"/>
            <a:ext cx="903888" cy="914400"/>
          </a:xfrm>
        </p:spPr>
        <p:txBody>
          <a:bodyPr lIns="182880" rIns="182880"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B521613-1FE6-C393-D735-783B897016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0305" y="1714500"/>
            <a:ext cx="903888" cy="914400"/>
          </a:xfrm>
        </p:spPr>
        <p:txBody>
          <a:bodyPr lIns="182880" rIns="182880"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8199C0D-21DF-8B7C-BDC0-FA47C155F1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0305" y="3238500"/>
            <a:ext cx="903888" cy="914400"/>
          </a:xfrm>
        </p:spPr>
        <p:txBody>
          <a:bodyPr lIns="182880" rIns="182880"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15FFFD7-0C74-7C11-2DF7-50D166C714C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0305" y="4773010"/>
            <a:ext cx="903888" cy="914400"/>
          </a:xfrm>
        </p:spPr>
        <p:txBody>
          <a:bodyPr lIns="182880" rIns="182880"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FDB9FDA-86C9-896E-80BA-D5823AB61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9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hero title slide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47B737-EC8A-E341-AC29-C61911905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808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20AE42-26FA-7149-B2FF-2A5BD007D29E}"/>
              </a:ext>
            </a:extLst>
          </p:cNvPr>
          <p:cNvSpPr/>
          <p:nvPr userDrawn="1"/>
        </p:nvSpPr>
        <p:spPr>
          <a:xfrm>
            <a:off x="0" y="0"/>
            <a:ext cx="10160000" cy="6858000"/>
          </a:xfrm>
          <a:prstGeom prst="rect">
            <a:avLst/>
          </a:prstGeom>
          <a:gradFill>
            <a:gsLst>
              <a:gs pos="0">
                <a:schemeClr val="tx1">
                  <a:alpha val="7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29F4C1-0EA1-2349-90A5-FE394530A5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4091" y="885298"/>
            <a:ext cx="4171958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24E511-999A-484B-8E1E-36E9C83DD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053888"/>
            <a:ext cx="8382000" cy="197531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7880E-BDDA-4141-872B-C82E6F5D95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5143500"/>
            <a:ext cx="8382000" cy="10388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the subtitle. It’s best to keep this section short and sweet, or add your name and title here.</a:t>
            </a:r>
          </a:p>
        </p:txBody>
      </p:sp>
    </p:spTree>
    <p:extLst>
      <p:ext uri="{BB962C8B-B14F-4D97-AF65-F5344CB8AC3E}">
        <p14:creationId xmlns:p14="http://schemas.microsoft.com/office/powerpoint/2010/main" val="35917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F03DBC-AD7F-F246-8FEE-45C878948DAE}"/>
              </a:ext>
            </a:extLst>
          </p:cNvPr>
          <p:cNvSpPr/>
          <p:nvPr userDrawn="1"/>
        </p:nvSpPr>
        <p:spPr>
          <a:xfrm>
            <a:off x="8953500" y="0"/>
            <a:ext cx="32385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F1BE5-9A93-D644-AB40-21D2476C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37846"/>
            <a:ext cx="8381411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77EE7-FB7B-6447-87C6-DA0335056B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D7F3EAD-3BE4-4746-9951-3F89070CE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457200"/>
            <a:ext cx="8381411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10F790-B7A2-E749-AD77-C332B38485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1714500"/>
            <a:ext cx="83820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DABFF-FD1C-9345-A3BB-C27652472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67800" y="457200"/>
            <a:ext cx="2667000" cy="102870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247F5B4-DE22-BF4C-88B9-43612A7715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67800" y="1714500"/>
            <a:ext cx="26670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14612FA-6811-A94D-A787-18321755B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de bar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F03DBC-AD7F-F246-8FEE-45C878948DAE}"/>
              </a:ext>
            </a:extLst>
          </p:cNvPr>
          <p:cNvSpPr/>
          <p:nvPr userDrawn="1"/>
        </p:nvSpPr>
        <p:spPr>
          <a:xfrm>
            <a:off x="0" y="0"/>
            <a:ext cx="32385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F1BE5-9A93-D644-AB40-21D2476C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649308"/>
            <a:ext cx="2552331" cy="16189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77EE7-FB7B-6447-87C6-DA0335056B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D7F3EAD-3BE4-4746-9951-3F89070CE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053254"/>
            <a:ext cx="2552331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10F790-B7A2-E749-AD77-C332B38485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66730" y="1053254"/>
            <a:ext cx="8268070" cy="511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9075CA1-F150-9088-EF7A-D9CF0A7D2E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56350"/>
            <a:ext cx="1667691" cy="36576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8673866-8C2D-1278-E059-1778A2776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458C51-8961-7641-A220-155A52C93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237987" y="-2"/>
            <a:ext cx="4954013" cy="685763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696177E-4E99-7446-A1A2-7374A6BA3F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7534" y="-1"/>
            <a:ext cx="4954466" cy="6857637"/>
          </a:xfrm>
        </p:spPr>
        <p:txBody>
          <a:bodyPr anchor="t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icon in center to change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F1BE5-9A93-D644-AB40-21D2476C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6"/>
            <a:ext cx="6400800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77EE7-FB7B-6447-87C6-DA0335056B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D7F3EAD-3BE4-4746-9951-3F89070CE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64008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10F790-B7A2-E749-AD77-C332B38485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1714500"/>
            <a:ext cx="64008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106B5-A30A-F71E-E850-858998FE9688}"/>
              </a:ext>
            </a:extLst>
          </p:cNvPr>
          <p:cNvSpPr txBox="1"/>
          <p:nvPr userDrawn="1"/>
        </p:nvSpPr>
        <p:spPr>
          <a:xfrm>
            <a:off x="12192001" y="-2"/>
            <a:ext cx="1737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If you’d like to use the standard image, you can delete the placeholder by clicking on the edge of the image, and pushing the back or delete key on your keyboard</a:t>
            </a:r>
          </a:p>
          <a:p>
            <a:endParaRPr lang="en-US" sz="900" dirty="0"/>
          </a:p>
          <a:p>
            <a:r>
              <a:rPr lang="en-US" sz="900" dirty="0"/>
              <a:t>This note will not appear in presentation mode, or if you export your PPT to PDF to share with your clients. Please do not share editable PPTs with clients.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15ABC50-217A-630C-9F41-5773AFDE7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3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458C51-8961-7641-A220-155A52C93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7"/>
          <a:stretch/>
        </p:blipFill>
        <p:spPr>
          <a:xfrm>
            <a:off x="7237725" y="-2"/>
            <a:ext cx="4954275" cy="6858002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696177E-4E99-7446-A1A2-7374A6BA3F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7269" y="0"/>
            <a:ext cx="4954275" cy="6858000"/>
          </a:xfrm>
        </p:spPr>
        <p:txBody>
          <a:bodyPr anchor="t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icon in center to change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F1BE5-9A93-D644-AB40-21D2476C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6"/>
            <a:ext cx="6400800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77EE7-FB7B-6447-87C6-DA0335056B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D7F3EAD-3BE4-4746-9951-3F89070CE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64008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10F790-B7A2-E749-AD77-C332B38485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1714500"/>
            <a:ext cx="64008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A2A87-804E-C20C-C953-1AEC250E3DCA}"/>
              </a:ext>
            </a:extLst>
          </p:cNvPr>
          <p:cNvSpPr txBox="1"/>
          <p:nvPr userDrawn="1"/>
        </p:nvSpPr>
        <p:spPr>
          <a:xfrm>
            <a:off x="12192001" y="-2"/>
            <a:ext cx="1737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If you’d like to use the standard image, you can delete the placeholder by clicking on the edge of the image, and pushing the back or delete key on your keyboard</a:t>
            </a:r>
          </a:p>
          <a:p>
            <a:endParaRPr lang="en-US" sz="900" dirty="0"/>
          </a:p>
          <a:p>
            <a:r>
              <a:rPr lang="en-US" sz="900" dirty="0"/>
              <a:t>This note will not appear in presentation mode, or if you export your PPT to PDF to share with your clients. Please do not share editable PPTs with clients.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10624E9-0394-0AB2-F988-1A0C8EFB7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6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458C51-8961-7641-A220-155A52C93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26" r="6328"/>
          <a:stretch/>
        </p:blipFill>
        <p:spPr>
          <a:xfrm flipH="1">
            <a:off x="458" y="-3"/>
            <a:ext cx="495518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DF1BE5-9A93-D644-AB40-21D2476C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937846"/>
            <a:ext cx="6400800" cy="10961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77EE7-FB7B-6447-87C6-DA0335056B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34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D7F3EAD-3BE4-4746-9951-3F89070CE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0" y="457200"/>
            <a:ext cx="64008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410F790-B7A2-E749-AD77-C332B38485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34000" y="2262554"/>
            <a:ext cx="6400800" cy="3909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D8136-E02A-25A6-430E-58EE3E0328DB}"/>
              </a:ext>
            </a:extLst>
          </p:cNvPr>
          <p:cNvSpPr txBox="1"/>
          <p:nvPr userDrawn="1"/>
        </p:nvSpPr>
        <p:spPr>
          <a:xfrm>
            <a:off x="12192001" y="-2"/>
            <a:ext cx="1737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If you’d like to use the standard image, you can delete the placeholder by clicking on the edge of the image, and pushing the back or delete key on your keyboard</a:t>
            </a:r>
          </a:p>
          <a:p>
            <a:endParaRPr lang="en-US" sz="900" dirty="0"/>
          </a:p>
          <a:p>
            <a:r>
              <a:rPr lang="en-US" sz="900" dirty="0"/>
              <a:t>This note will not appear in presentation mode, or if you export your PPT to PDF to share with your clients. Please do not share editable PPTs with clients.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D93C0F3D-1064-E378-215C-E7BDB459A7F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5" y="0"/>
            <a:ext cx="4954275" cy="6858000"/>
          </a:xfrm>
        </p:spPr>
        <p:txBody>
          <a:bodyPr anchor="t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icon in center to change picture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B1262E0-FA30-581C-BBC1-00CA1F0957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356350"/>
            <a:ext cx="1667691" cy="36576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28A4FFB-0ED9-CC13-99A8-49007D3AF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6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B458C51-8961-7641-A220-155A52C93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" r="16647"/>
          <a:stretch/>
        </p:blipFill>
        <p:spPr>
          <a:xfrm>
            <a:off x="0" y="-2"/>
            <a:ext cx="4954275" cy="68580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3F1AC4-244B-A7F5-1E40-6480B869081A}"/>
              </a:ext>
            </a:extLst>
          </p:cNvPr>
          <p:cNvSpPr txBox="1"/>
          <p:nvPr userDrawn="1"/>
        </p:nvSpPr>
        <p:spPr>
          <a:xfrm>
            <a:off x="12192001" y="-2"/>
            <a:ext cx="1737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If you’d like to use the standard image, you can delete the placeholder by clicking on the edge of the image, and pushing the back or delete key on your keyboard</a:t>
            </a:r>
          </a:p>
          <a:p>
            <a:endParaRPr lang="en-US" sz="900" dirty="0"/>
          </a:p>
          <a:p>
            <a:r>
              <a:rPr lang="en-US" sz="900" dirty="0"/>
              <a:t>This note will not appear in presentation mode, or if you export your PPT to PDF to share with your clients. Please do not share editable PPTs with clients.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E1FADA9-E4A5-B713-6698-CF0BA901B8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356350"/>
            <a:ext cx="1667691" cy="36576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F528C77-58DD-B1AA-7935-8EB250A5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937846"/>
            <a:ext cx="6400800" cy="10961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5894DE0-4B39-AFE2-5A7F-50BBA3DDF6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340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01B43DD-206B-37E5-6853-8429751ED9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0" y="457200"/>
            <a:ext cx="64008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6C73DC0C-4451-7B17-6753-B0C82A8E17A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34000" y="2262554"/>
            <a:ext cx="6400800" cy="3909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6E8B7187-6699-D561-3ED4-F81819DD77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5" y="0"/>
            <a:ext cx="4954275" cy="6858000"/>
          </a:xfrm>
        </p:spPr>
        <p:txBody>
          <a:bodyPr anchor="t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icon in center to change picture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0060D9D-9A41-F56B-D23D-62C1F41A0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35635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47DF6-8CFF-514C-856E-46E433A1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6"/>
            <a:ext cx="11277600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FE2F07-2403-2746-8453-CCA44487B2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BFED9D9-5AF6-5245-9D35-CF2A9548AC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0A67E7-2BD9-7E4F-8D28-AD1825F4A8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714500"/>
            <a:ext cx="55245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BC4C44-979A-9241-885D-D3FD738007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7643" r="1"/>
          <a:stretch/>
        </p:blipFill>
        <p:spPr>
          <a:xfrm>
            <a:off x="6210300" y="1711465"/>
            <a:ext cx="5981700" cy="4457699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8BAC31C8-BE3E-FD4E-B7E0-3D117094A6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0300" y="1711465"/>
            <a:ext cx="5981700" cy="4460734"/>
          </a:xfrm>
        </p:spPr>
        <p:txBody>
          <a:bodyPr anchor="t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icon in center to change picture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60A91F-0E2A-958A-29C8-505E40618DCA}"/>
              </a:ext>
            </a:extLst>
          </p:cNvPr>
          <p:cNvSpPr txBox="1"/>
          <p:nvPr userDrawn="1"/>
        </p:nvSpPr>
        <p:spPr>
          <a:xfrm>
            <a:off x="12254145" y="1711465"/>
            <a:ext cx="1737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If you’d like to use the standard image, you can delete the placeholder by clicking on the edge of the image, and pushing the back or delete key on your keyboard</a:t>
            </a:r>
          </a:p>
          <a:p>
            <a:endParaRPr lang="en-US" sz="900" dirty="0"/>
          </a:p>
          <a:p>
            <a:r>
              <a:rPr lang="en-US" sz="900" dirty="0"/>
              <a:t>This note will not appear in presentation mode, or if you export your PPT to PDF to share with your clients. Please do not share editable PPTs with clients.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AE2A5C4-3FBA-901F-5819-1266DE262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6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8BC4C44-979A-9241-885D-D3FD738007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7587" r="1" b="63"/>
          <a:stretch/>
        </p:blipFill>
        <p:spPr>
          <a:xfrm>
            <a:off x="0" y="1711466"/>
            <a:ext cx="5982086" cy="4457700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8BAC31C8-BE3E-FD4E-B7E0-3D117094A6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386" y="1711466"/>
            <a:ext cx="5982086" cy="4460734"/>
          </a:xfrm>
        </p:spPr>
        <p:txBody>
          <a:bodyPr anchor="t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icon to change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147DF6-8CFF-514C-856E-46E433A1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6"/>
            <a:ext cx="11277600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FE2F07-2403-2746-8453-CCA44487B2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BFED9D9-5AF6-5245-9D35-CF2A9548AC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0A67E7-2BD9-7E4F-8D28-AD1825F4A8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09912" y="1714500"/>
            <a:ext cx="55245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8A8630-5B27-B260-59EC-2DB6DF7BD930}"/>
              </a:ext>
            </a:extLst>
          </p:cNvPr>
          <p:cNvSpPr txBox="1"/>
          <p:nvPr userDrawn="1"/>
        </p:nvSpPr>
        <p:spPr>
          <a:xfrm>
            <a:off x="-1914617" y="1711466"/>
            <a:ext cx="1737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If you’d like to use the standard image, you can delete the placeholder by clicking on the edge of the image, and pushing the back or delete key on your keyboard</a:t>
            </a:r>
          </a:p>
          <a:p>
            <a:endParaRPr lang="en-US" sz="900" dirty="0"/>
          </a:p>
          <a:p>
            <a:r>
              <a:rPr lang="en-US" sz="900" dirty="0"/>
              <a:t>This note will not appear in presentation mode, or if you export your PPT to PDF to share with your clients. Please do not share editable PPTs with clients.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9D6C131-7E06-BA38-F21F-D52B6E0FB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1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mon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C7A6-829C-4CB2-BD7F-2C60E5CC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6"/>
            <a:ext cx="11277600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25317-9419-416C-8A4F-1BA251BD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42681C7-4968-1148-B1F6-9ACCB798A2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665533-E059-E33C-B24A-07E2E0F53825}"/>
              </a:ext>
            </a:extLst>
          </p:cNvPr>
          <p:cNvCxnSpPr>
            <a:cxnSpLocks/>
          </p:cNvCxnSpPr>
          <p:nvPr userDrawn="1"/>
        </p:nvCxnSpPr>
        <p:spPr>
          <a:xfrm>
            <a:off x="492760" y="3689707"/>
            <a:ext cx="987044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3327B82-94D8-6FB0-F4D9-8EA748C056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760" y="3953803"/>
            <a:ext cx="1371600" cy="66071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Title of item, three lines of text available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D23D507-3A83-90D3-0768-DB864A69BA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2760" y="4624363"/>
            <a:ext cx="1371600" cy="9144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AFE11E9C-332B-4019-E120-3681F43234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90073" y="1840651"/>
            <a:ext cx="1371600" cy="66071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Title of item, three lines of text available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1C99AD71-E12B-1A29-E86D-798F6E1FA7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90073" y="2511211"/>
            <a:ext cx="1371600" cy="9144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71" name="Text Placeholder 20">
            <a:extLst>
              <a:ext uri="{FF2B5EF4-FFF2-40B4-BE49-F238E27FC236}">
                <a16:creationId xmlns:a16="http://schemas.microsoft.com/office/drawing/2014/main" id="{03E09C8C-1D71-56D4-DC45-07CCBF46C8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87386" y="3953803"/>
            <a:ext cx="1371600" cy="66071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Title of item, three lines of text available</a:t>
            </a:r>
          </a:p>
        </p:txBody>
      </p:sp>
      <p:sp>
        <p:nvSpPr>
          <p:cNvPr id="72" name="Text Placeholder 20">
            <a:extLst>
              <a:ext uri="{FF2B5EF4-FFF2-40B4-BE49-F238E27FC236}">
                <a16:creationId xmlns:a16="http://schemas.microsoft.com/office/drawing/2014/main" id="{70F9F0A0-53D2-F292-22B8-AD506CDDB9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87386" y="4624363"/>
            <a:ext cx="1371600" cy="9144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73" name="Text Placeholder 20">
            <a:extLst>
              <a:ext uri="{FF2B5EF4-FFF2-40B4-BE49-F238E27FC236}">
                <a16:creationId xmlns:a16="http://schemas.microsoft.com/office/drawing/2014/main" id="{308F5DFF-CB09-197B-080F-577DEE8D6F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84699" y="1840651"/>
            <a:ext cx="1371600" cy="66071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Title of item, three lines of text available</a:t>
            </a:r>
          </a:p>
        </p:txBody>
      </p:sp>
      <p:sp>
        <p:nvSpPr>
          <p:cNvPr id="74" name="Text Placeholder 20">
            <a:extLst>
              <a:ext uri="{FF2B5EF4-FFF2-40B4-BE49-F238E27FC236}">
                <a16:creationId xmlns:a16="http://schemas.microsoft.com/office/drawing/2014/main" id="{1DDB429E-EE65-2663-7C1A-04A915C00F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84699" y="2511211"/>
            <a:ext cx="1371600" cy="9144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75" name="Text Placeholder 20">
            <a:extLst>
              <a:ext uri="{FF2B5EF4-FFF2-40B4-BE49-F238E27FC236}">
                <a16:creationId xmlns:a16="http://schemas.microsoft.com/office/drawing/2014/main" id="{C89C4169-863E-58F9-2C0E-F4AC280E75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82012" y="3953803"/>
            <a:ext cx="1371600" cy="66071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Title of item, three lines of text available</a:t>
            </a:r>
          </a:p>
        </p:txBody>
      </p:sp>
      <p:sp>
        <p:nvSpPr>
          <p:cNvPr id="76" name="Text Placeholder 20">
            <a:extLst>
              <a:ext uri="{FF2B5EF4-FFF2-40B4-BE49-F238E27FC236}">
                <a16:creationId xmlns:a16="http://schemas.microsoft.com/office/drawing/2014/main" id="{9A705366-BC3D-F1D3-3377-895082EFB3D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82012" y="4624363"/>
            <a:ext cx="1371600" cy="9144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77" name="Text Placeholder 20">
            <a:extLst>
              <a:ext uri="{FF2B5EF4-FFF2-40B4-BE49-F238E27FC236}">
                <a16:creationId xmlns:a16="http://schemas.microsoft.com/office/drawing/2014/main" id="{7550AD25-2D03-A8EB-A544-032E051352C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9325" y="1840651"/>
            <a:ext cx="1371600" cy="66071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Title of item, three lines of text available</a:t>
            </a:r>
          </a:p>
        </p:txBody>
      </p:sp>
      <p:sp>
        <p:nvSpPr>
          <p:cNvPr id="78" name="Text Placeholder 20">
            <a:extLst>
              <a:ext uri="{FF2B5EF4-FFF2-40B4-BE49-F238E27FC236}">
                <a16:creationId xmlns:a16="http://schemas.microsoft.com/office/drawing/2014/main" id="{FEAF6F95-EA0F-9C91-EA03-4CD8CE3204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79325" y="2511211"/>
            <a:ext cx="1371600" cy="9144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79" name="Text Placeholder 20">
            <a:extLst>
              <a:ext uri="{FF2B5EF4-FFF2-40B4-BE49-F238E27FC236}">
                <a16:creationId xmlns:a16="http://schemas.microsoft.com/office/drawing/2014/main" id="{9C8C633F-7F05-E640-571A-DDE7F26A916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76638" y="3953803"/>
            <a:ext cx="1371600" cy="66071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Title of item, three lines of text available</a:t>
            </a:r>
          </a:p>
        </p:txBody>
      </p:sp>
      <p:sp>
        <p:nvSpPr>
          <p:cNvPr id="80" name="Text Placeholder 20">
            <a:extLst>
              <a:ext uri="{FF2B5EF4-FFF2-40B4-BE49-F238E27FC236}">
                <a16:creationId xmlns:a16="http://schemas.microsoft.com/office/drawing/2014/main" id="{9DB203E1-365B-5879-E3D2-716B88439A9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76638" y="4624363"/>
            <a:ext cx="1371600" cy="9144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24C33417-A7B4-CAC0-4FA8-B7AC07E6DE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73951" y="1840651"/>
            <a:ext cx="1371600" cy="66071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Title of item, three lines of text available</a:t>
            </a:r>
          </a:p>
        </p:txBody>
      </p:sp>
      <p:sp>
        <p:nvSpPr>
          <p:cNvPr id="82" name="Text Placeholder 20">
            <a:extLst>
              <a:ext uri="{FF2B5EF4-FFF2-40B4-BE49-F238E27FC236}">
                <a16:creationId xmlns:a16="http://schemas.microsoft.com/office/drawing/2014/main" id="{754247EE-D325-687A-67CA-F9C7F260F7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73951" y="2511211"/>
            <a:ext cx="1371600" cy="9144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83" name="Text Placeholder 20">
            <a:extLst>
              <a:ext uri="{FF2B5EF4-FFF2-40B4-BE49-F238E27FC236}">
                <a16:creationId xmlns:a16="http://schemas.microsoft.com/office/drawing/2014/main" id="{82BBA4FE-FEDC-C366-5365-FBFC755AAF1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71264" y="3953803"/>
            <a:ext cx="1371600" cy="66071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Title of item, three lines of text available</a:t>
            </a:r>
          </a:p>
        </p:txBody>
      </p:sp>
      <p:sp>
        <p:nvSpPr>
          <p:cNvPr id="84" name="Text Placeholder 20">
            <a:extLst>
              <a:ext uri="{FF2B5EF4-FFF2-40B4-BE49-F238E27FC236}">
                <a16:creationId xmlns:a16="http://schemas.microsoft.com/office/drawing/2014/main" id="{661108AC-8F1C-B5A0-95DC-A58E85C209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71264" y="4624363"/>
            <a:ext cx="1371600" cy="9144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85" name="Text Placeholder 20">
            <a:extLst>
              <a:ext uri="{FF2B5EF4-FFF2-40B4-BE49-F238E27FC236}">
                <a16:creationId xmlns:a16="http://schemas.microsoft.com/office/drawing/2014/main" id="{A7083951-D55D-A659-5E94-33A3115CF2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68577" y="1840651"/>
            <a:ext cx="1371600" cy="66071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Title of item, three lines of text available</a:t>
            </a:r>
          </a:p>
        </p:txBody>
      </p:sp>
      <p:sp>
        <p:nvSpPr>
          <p:cNvPr id="86" name="Text Placeholder 20">
            <a:extLst>
              <a:ext uri="{FF2B5EF4-FFF2-40B4-BE49-F238E27FC236}">
                <a16:creationId xmlns:a16="http://schemas.microsoft.com/office/drawing/2014/main" id="{18F61CE8-A753-FA50-35B4-454145AA77F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68577" y="2511211"/>
            <a:ext cx="1371600" cy="9144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87" name="Text Placeholder 20">
            <a:extLst>
              <a:ext uri="{FF2B5EF4-FFF2-40B4-BE49-F238E27FC236}">
                <a16:creationId xmlns:a16="http://schemas.microsoft.com/office/drawing/2014/main" id="{F4372FCF-A5A3-6C87-E324-6D79EBBCF8E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65890" y="3953803"/>
            <a:ext cx="1371600" cy="66071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Title of item, three lines of text available</a:t>
            </a:r>
          </a:p>
        </p:txBody>
      </p:sp>
      <p:sp>
        <p:nvSpPr>
          <p:cNvPr id="88" name="Text Placeholder 20">
            <a:extLst>
              <a:ext uri="{FF2B5EF4-FFF2-40B4-BE49-F238E27FC236}">
                <a16:creationId xmlns:a16="http://schemas.microsoft.com/office/drawing/2014/main" id="{9A599AE1-3529-0B2A-CC51-6AE2E99309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65890" y="4624363"/>
            <a:ext cx="1371600" cy="9144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89" name="Text Placeholder 20">
            <a:extLst>
              <a:ext uri="{FF2B5EF4-FFF2-40B4-BE49-F238E27FC236}">
                <a16:creationId xmlns:a16="http://schemas.microsoft.com/office/drawing/2014/main" id="{9EE1284E-B37D-0FDB-8096-FB7C503B298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363200" y="1840651"/>
            <a:ext cx="1371600" cy="660716"/>
          </a:xfrm>
        </p:spPr>
        <p:txBody>
          <a:bodyPr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Title of item, three lines of text available</a:t>
            </a:r>
          </a:p>
        </p:txBody>
      </p:sp>
      <p:sp>
        <p:nvSpPr>
          <p:cNvPr id="90" name="Text Placeholder 20">
            <a:extLst>
              <a:ext uri="{FF2B5EF4-FFF2-40B4-BE49-F238E27FC236}">
                <a16:creationId xmlns:a16="http://schemas.microsoft.com/office/drawing/2014/main" id="{E1BE4307-2DD7-9B92-0F5D-EA37C2AEC38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363200" y="2511211"/>
            <a:ext cx="1371600" cy="9144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24087D3-9BBF-6ECA-0CE9-1722666D4DFA}"/>
              </a:ext>
            </a:extLst>
          </p:cNvPr>
          <p:cNvCxnSpPr>
            <a:cxnSpLocks/>
            <a:stCxn id="95" idx="1"/>
            <a:endCxn id="22" idx="1"/>
          </p:cNvCxnSpPr>
          <p:nvPr userDrawn="1"/>
        </p:nvCxnSpPr>
        <p:spPr>
          <a:xfrm>
            <a:off x="492760" y="3689708"/>
            <a:ext cx="0" cy="139185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A6F9B30-2FDA-C37E-E00A-DF17FA843D11}"/>
              </a:ext>
            </a:extLst>
          </p:cNvPr>
          <p:cNvCxnSpPr>
            <a:cxnSpLocks/>
          </p:cNvCxnSpPr>
          <p:nvPr userDrawn="1"/>
        </p:nvCxnSpPr>
        <p:spPr>
          <a:xfrm>
            <a:off x="1390073" y="2220704"/>
            <a:ext cx="0" cy="146900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A4D9C7BC-1B18-6984-A671-16CC5D99311E}"/>
              </a:ext>
            </a:extLst>
          </p:cNvPr>
          <p:cNvCxnSpPr>
            <a:cxnSpLocks/>
          </p:cNvCxnSpPr>
          <p:nvPr userDrawn="1"/>
        </p:nvCxnSpPr>
        <p:spPr>
          <a:xfrm>
            <a:off x="2281804" y="3689708"/>
            <a:ext cx="0" cy="139185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5AF58E1-1BA7-67D4-E774-E2986C5CA7E2}"/>
              </a:ext>
            </a:extLst>
          </p:cNvPr>
          <p:cNvCxnSpPr>
            <a:cxnSpLocks/>
          </p:cNvCxnSpPr>
          <p:nvPr userDrawn="1"/>
        </p:nvCxnSpPr>
        <p:spPr>
          <a:xfrm>
            <a:off x="3179117" y="2220704"/>
            <a:ext cx="0" cy="146900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C35B2C1-C6DC-2D18-9317-604F697B7BD7}"/>
              </a:ext>
            </a:extLst>
          </p:cNvPr>
          <p:cNvCxnSpPr>
            <a:cxnSpLocks/>
          </p:cNvCxnSpPr>
          <p:nvPr userDrawn="1"/>
        </p:nvCxnSpPr>
        <p:spPr>
          <a:xfrm>
            <a:off x="4084100" y="3689708"/>
            <a:ext cx="0" cy="139185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1FF64B7-54ED-9456-1AEE-829A3770E89E}"/>
              </a:ext>
            </a:extLst>
          </p:cNvPr>
          <p:cNvCxnSpPr>
            <a:cxnSpLocks/>
          </p:cNvCxnSpPr>
          <p:nvPr userDrawn="1"/>
        </p:nvCxnSpPr>
        <p:spPr>
          <a:xfrm>
            <a:off x="4981413" y="2220704"/>
            <a:ext cx="0" cy="146900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F641BAA4-4DA5-874E-9B79-6A40D8D5E71C}"/>
              </a:ext>
            </a:extLst>
          </p:cNvPr>
          <p:cNvCxnSpPr>
            <a:cxnSpLocks/>
          </p:cNvCxnSpPr>
          <p:nvPr userDrawn="1"/>
        </p:nvCxnSpPr>
        <p:spPr>
          <a:xfrm>
            <a:off x="5873144" y="3689708"/>
            <a:ext cx="0" cy="139185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FEB72D1-0F63-7D26-7B6F-BFB444B13FD9}"/>
              </a:ext>
            </a:extLst>
          </p:cNvPr>
          <p:cNvCxnSpPr>
            <a:cxnSpLocks/>
          </p:cNvCxnSpPr>
          <p:nvPr userDrawn="1"/>
        </p:nvCxnSpPr>
        <p:spPr>
          <a:xfrm>
            <a:off x="6770457" y="2220704"/>
            <a:ext cx="0" cy="146900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D072150-72AD-CCB1-57D0-ECB677E9CCE3}"/>
              </a:ext>
            </a:extLst>
          </p:cNvPr>
          <p:cNvCxnSpPr>
            <a:cxnSpLocks/>
          </p:cNvCxnSpPr>
          <p:nvPr userDrawn="1"/>
        </p:nvCxnSpPr>
        <p:spPr>
          <a:xfrm>
            <a:off x="7668814" y="3689708"/>
            <a:ext cx="0" cy="139185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7DFF237-114B-262A-4450-F4F45CA07AF8}"/>
              </a:ext>
            </a:extLst>
          </p:cNvPr>
          <p:cNvCxnSpPr>
            <a:cxnSpLocks/>
          </p:cNvCxnSpPr>
          <p:nvPr userDrawn="1"/>
        </p:nvCxnSpPr>
        <p:spPr>
          <a:xfrm>
            <a:off x="8566127" y="2220704"/>
            <a:ext cx="0" cy="146900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48F07AC-0ABE-7DEF-4CA3-C73FC6061531}"/>
              </a:ext>
            </a:extLst>
          </p:cNvPr>
          <p:cNvCxnSpPr>
            <a:cxnSpLocks/>
          </p:cNvCxnSpPr>
          <p:nvPr userDrawn="1"/>
        </p:nvCxnSpPr>
        <p:spPr>
          <a:xfrm>
            <a:off x="9464483" y="3689708"/>
            <a:ext cx="0" cy="139185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59282E3C-2BBD-7B0B-E961-87B65B3731BF}"/>
              </a:ext>
            </a:extLst>
          </p:cNvPr>
          <p:cNvCxnSpPr>
            <a:cxnSpLocks/>
          </p:cNvCxnSpPr>
          <p:nvPr userDrawn="1"/>
        </p:nvCxnSpPr>
        <p:spPr>
          <a:xfrm>
            <a:off x="10361796" y="2220704"/>
            <a:ext cx="0" cy="146900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AEFC844A-F55D-73DE-CA11-192DCA9247F8}"/>
              </a:ext>
            </a:extLst>
          </p:cNvPr>
          <p:cNvSpPr/>
          <p:nvPr userDrawn="1"/>
        </p:nvSpPr>
        <p:spPr>
          <a:xfrm>
            <a:off x="492760" y="3573751"/>
            <a:ext cx="640080" cy="23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Jan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CC9E010-9CE0-F843-82CF-EEFA1F4778AD}"/>
              </a:ext>
            </a:extLst>
          </p:cNvPr>
          <p:cNvSpPr/>
          <p:nvPr userDrawn="1"/>
        </p:nvSpPr>
        <p:spPr>
          <a:xfrm>
            <a:off x="1390073" y="3573751"/>
            <a:ext cx="640080" cy="231913"/>
          </a:xfrm>
          <a:prstGeom prst="rect">
            <a:avLst/>
          </a:prstGeom>
          <a:solidFill>
            <a:srgbClr val="02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Feb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CDA360C-E512-0801-0CC1-0192107782A8}"/>
              </a:ext>
            </a:extLst>
          </p:cNvPr>
          <p:cNvSpPr/>
          <p:nvPr userDrawn="1"/>
        </p:nvSpPr>
        <p:spPr>
          <a:xfrm>
            <a:off x="2287386" y="3573751"/>
            <a:ext cx="640080" cy="231913"/>
          </a:xfrm>
          <a:prstGeom prst="rect">
            <a:avLst/>
          </a:prstGeom>
          <a:solidFill>
            <a:srgbClr val="04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Mar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405958D-4EFA-4428-60AB-42203A2486F8}"/>
              </a:ext>
            </a:extLst>
          </p:cNvPr>
          <p:cNvSpPr/>
          <p:nvPr userDrawn="1"/>
        </p:nvSpPr>
        <p:spPr>
          <a:xfrm>
            <a:off x="3184699" y="3573751"/>
            <a:ext cx="640080" cy="231913"/>
          </a:xfrm>
          <a:prstGeom prst="rect">
            <a:avLst/>
          </a:prstGeom>
          <a:solidFill>
            <a:srgbClr val="0664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Apr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4DFFF7A-BB54-7028-8362-1D2B8192E86D}"/>
              </a:ext>
            </a:extLst>
          </p:cNvPr>
          <p:cNvSpPr/>
          <p:nvPr userDrawn="1"/>
        </p:nvSpPr>
        <p:spPr>
          <a:xfrm>
            <a:off x="4082012" y="3573751"/>
            <a:ext cx="640080" cy="231913"/>
          </a:xfrm>
          <a:prstGeom prst="rect">
            <a:avLst/>
          </a:prstGeom>
          <a:solidFill>
            <a:srgbClr val="085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May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481F2AF-D7DF-5170-8DB4-CAF29042DD6C}"/>
              </a:ext>
            </a:extLst>
          </p:cNvPr>
          <p:cNvSpPr/>
          <p:nvPr userDrawn="1"/>
        </p:nvSpPr>
        <p:spPr>
          <a:xfrm>
            <a:off x="4979325" y="3573751"/>
            <a:ext cx="640080" cy="231913"/>
          </a:xfrm>
          <a:prstGeom prst="rect">
            <a:avLst/>
          </a:prstGeom>
          <a:solidFill>
            <a:srgbClr val="0A5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Jun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B36A4E0-43A7-065D-4D98-04AE70E4929D}"/>
              </a:ext>
            </a:extLst>
          </p:cNvPr>
          <p:cNvSpPr/>
          <p:nvPr userDrawn="1"/>
        </p:nvSpPr>
        <p:spPr>
          <a:xfrm>
            <a:off x="5876638" y="3573751"/>
            <a:ext cx="640080" cy="231913"/>
          </a:xfrm>
          <a:prstGeom prst="rect">
            <a:avLst/>
          </a:prstGeom>
          <a:solidFill>
            <a:srgbClr val="0C5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Jul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EF6F6DB-349C-3F3C-3E14-6DFD72EC8250}"/>
              </a:ext>
            </a:extLst>
          </p:cNvPr>
          <p:cNvSpPr/>
          <p:nvPr userDrawn="1"/>
        </p:nvSpPr>
        <p:spPr>
          <a:xfrm>
            <a:off x="6773951" y="3573751"/>
            <a:ext cx="640080" cy="231913"/>
          </a:xfrm>
          <a:prstGeom prst="rect">
            <a:avLst/>
          </a:prstGeom>
          <a:solidFill>
            <a:srgbClr val="0E5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Aug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9DDE130-068B-C625-3DCC-3FC8946C3090}"/>
              </a:ext>
            </a:extLst>
          </p:cNvPr>
          <p:cNvSpPr/>
          <p:nvPr userDrawn="1"/>
        </p:nvSpPr>
        <p:spPr>
          <a:xfrm>
            <a:off x="7671264" y="3573751"/>
            <a:ext cx="640080" cy="231913"/>
          </a:xfrm>
          <a:prstGeom prst="rect">
            <a:avLst/>
          </a:prstGeom>
          <a:solidFill>
            <a:srgbClr val="104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Sep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1879F84-45CE-5516-8622-13BA5F949828}"/>
              </a:ext>
            </a:extLst>
          </p:cNvPr>
          <p:cNvSpPr/>
          <p:nvPr userDrawn="1"/>
        </p:nvSpPr>
        <p:spPr>
          <a:xfrm>
            <a:off x="8568577" y="3573751"/>
            <a:ext cx="640080" cy="231913"/>
          </a:xfrm>
          <a:prstGeom prst="rect">
            <a:avLst/>
          </a:prstGeom>
          <a:solidFill>
            <a:srgbClr val="124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Oct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3532BEF-CA4F-5BFF-0ECB-80F8B9B92F4A}"/>
              </a:ext>
            </a:extLst>
          </p:cNvPr>
          <p:cNvSpPr/>
          <p:nvPr userDrawn="1"/>
        </p:nvSpPr>
        <p:spPr>
          <a:xfrm>
            <a:off x="9465890" y="3573751"/>
            <a:ext cx="640080" cy="231913"/>
          </a:xfrm>
          <a:prstGeom prst="rect">
            <a:avLst/>
          </a:prstGeom>
          <a:solidFill>
            <a:srgbClr val="144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Nov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4144C5-C81D-C2CF-766C-400E7948D16E}"/>
              </a:ext>
            </a:extLst>
          </p:cNvPr>
          <p:cNvSpPr/>
          <p:nvPr userDrawn="1"/>
        </p:nvSpPr>
        <p:spPr>
          <a:xfrm>
            <a:off x="10363200" y="3573751"/>
            <a:ext cx="640080" cy="231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Dec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32E12A7-0F13-3127-76CA-90443D4C1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1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on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C7A6-829C-4CB2-BD7F-2C60E5CC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6"/>
            <a:ext cx="11277600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25317-9419-416C-8A4F-1BA251BD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42681C7-4968-1148-B1F6-9ACCB798A2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665533-E059-E33C-B24A-07E2E0F53825}"/>
              </a:ext>
            </a:extLst>
          </p:cNvPr>
          <p:cNvCxnSpPr>
            <a:cxnSpLocks/>
          </p:cNvCxnSpPr>
          <p:nvPr userDrawn="1"/>
        </p:nvCxnSpPr>
        <p:spPr>
          <a:xfrm>
            <a:off x="492760" y="3689707"/>
            <a:ext cx="932047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3327B82-94D8-6FB0-F4D9-8EA748C056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760" y="3953803"/>
            <a:ext cx="2434706" cy="660716"/>
          </a:xfrm>
        </p:spPr>
        <p:txBody>
          <a:bodyPr anchor="b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Title of item, three lines of text available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D23D507-3A83-90D3-0768-DB864A69BA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2760" y="4624363"/>
            <a:ext cx="2434706" cy="9144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AFE11E9C-332B-4019-E120-3681F43234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4230" y="1840651"/>
            <a:ext cx="2434701" cy="660716"/>
          </a:xfrm>
        </p:spPr>
        <p:txBody>
          <a:bodyPr anchor="b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Title of item, three lines of text available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1C99AD71-E12B-1A29-E86D-798F6E1FA7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54230" y="2511211"/>
            <a:ext cx="2434701" cy="9144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24087D3-9BBF-6ECA-0CE9-1722666D4DFA}"/>
              </a:ext>
            </a:extLst>
          </p:cNvPr>
          <p:cNvCxnSpPr>
            <a:cxnSpLocks/>
            <a:endCxn id="22" idx="1"/>
          </p:cNvCxnSpPr>
          <p:nvPr userDrawn="1"/>
        </p:nvCxnSpPr>
        <p:spPr>
          <a:xfrm>
            <a:off x="492760" y="3689708"/>
            <a:ext cx="0" cy="139185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7A6F9B30-2FDA-C37E-E00A-DF17FA843D11}"/>
              </a:ext>
            </a:extLst>
          </p:cNvPr>
          <p:cNvCxnSpPr>
            <a:cxnSpLocks/>
          </p:cNvCxnSpPr>
          <p:nvPr userDrawn="1"/>
        </p:nvCxnSpPr>
        <p:spPr>
          <a:xfrm>
            <a:off x="2254230" y="2220704"/>
            <a:ext cx="0" cy="146900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073DBC3B-2D63-84D9-C689-877C52B2ED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5695" y="3953803"/>
            <a:ext cx="2434706" cy="660716"/>
          </a:xfrm>
        </p:spPr>
        <p:txBody>
          <a:bodyPr anchor="b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Title of item, three lines of text available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E975AE76-4583-2111-629F-E45DFF6940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15695" y="4624363"/>
            <a:ext cx="2434706" cy="9144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DF9FD840-2A8A-69D7-843F-83C80AF892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77165" y="1840651"/>
            <a:ext cx="2434701" cy="660716"/>
          </a:xfrm>
        </p:spPr>
        <p:txBody>
          <a:bodyPr anchor="b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Title of item, three lines of text available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AC56B32B-72A7-0356-7BCE-FCC93BD7CA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7165" y="2511211"/>
            <a:ext cx="2434701" cy="9144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43FE2EDB-F591-67B1-A864-8703E7B7EB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38630" y="3953803"/>
            <a:ext cx="2434706" cy="660716"/>
          </a:xfrm>
        </p:spPr>
        <p:txBody>
          <a:bodyPr anchor="b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Title of item, three lines of text available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1B9D02ED-338F-5D66-00BF-2D68D146FA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8630" y="4624363"/>
            <a:ext cx="2434706" cy="9144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A8C48821-DC95-916A-1ABA-BC11BF0C83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0099" y="1840651"/>
            <a:ext cx="2434701" cy="660716"/>
          </a:xfrm>
        </p:spPr>
        <p:txBody>
          <a:bodyPr anchor="b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Title of item, three lines of text available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2D310089-7588-B092-1C82-FEF240E55C7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00099" y="2511211"/>
            <a:ext cx="2434701" cy="9144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20D7B8-7213-9456-32F3-5B500642F1CD}"/>
              </a:ext>
            </a:extLst>
          </p:cNvPr>
          <p:cNvCxnSpPr>
            <a:cxnSpLocks/>
          </p:cNvCxnSpPr>
          <p:nvPr userDrawn="1"/>
        </p:nvCxnSpPr>
        <p:spPr>
          <a:xfrm>
            <a:off x="4017838" y="3689708"/>
            <a:ext cx="0" cy="139185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4857FE-FF23-AB2D-E50C-730D91A85C60}"/>
              </a:ext>
            </a:extLst>
          </p:cNvPr>
          <p:cNvCxnSpPr>
            <a:cxnSpLocks/>
          </p:cNvCxnSpPr>
          <p:nvPr userDrawn="1"/>
        </p:nvCxnSpPr>
        <p:spPr>
          <a:xfrm>
            <a:off x="5779308" y="2220704"/>
            <a:ext cx="0" cy="146900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EE398-27FB-B905-CDC8-B8040D730589}"/>
              </a:ext>
            </a:extLst>
          </p:cNvPr>
          <p:cNvCxnSpPr>
            <a:cxnSpLocks/>
          </p:cNvCxnSpPr>
          <p:nvPr userDrawn="1"/>
        </p:nvCxnSpPr>
        <p:spPr>
          <a:xfrm>
            <a:off x="7536290" y="3689708"/>
            <a:ext cx="0" cy="139185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7B0E547-8A2F-5DD3-5A37-8858D412F64E}"/>
              </a:ext>
            </a:extLst>
          </p:cNvPr>
          <p:cNvCxnSpPr>
            <a:cxnSpLocks/>
          </p:cNvCxnSpPr>
          <p:nvPr userDrawn="1"/>
        </p:nvCxnSpPr>
        <p:spPr>
          <a:xfrm>
            <a:off x="9297760" y="2220704"/>
            <a:ext cx="0" cy="146900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02FE80F-54CB-8CC8-3B70-7607CF2E6E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2125" y="3570074"/>
            <a:ext cx="641350" cy="231775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CBACB2FE-954A-4D1B-C36C-2355FA4D6B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54665" y="3573463"/>
            <a:ext cx="641350" cy="231775"/>
          </a:xfrm>
          <a:solidFill>
            <a:srgbClr val="0468AE"/>
          </a:solidFill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28FD2C77-0392-67D0-0116-0BFE8663DD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17203" y="3567619"/>
            <a:ext cx="641350" cy="231775"/>
          </a:xfrm>
          <a:solidFill>
            <a:srgbClr val="085FA0"/>
          </a:solidFill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1B46AA30-BA14-6280-10BB-64AF05AF1E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79742" y="3567619"/>
            <a:ext cx="641350" cy="231775"/>
          </a:xfrm>
          <a:solidFill>
            <a:srgbClr val="0C5693"/>
          </a:solidFill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1338F4D6-DD43-5BD8-7689-32E5B2D1580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35655" y="3573463"/>
            <a:ext cx="641350" cy="231775"/>
          </a:xfrm>
          <a:solidFill>
            <a:srgbClr val="104D85"/>
          </a:solidFill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9A370978-0C9B-CD85-FFAD-5C035D551A1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304820" y="3573463"/>
            <a:ext cx="641350" cy="231775"/>
          </a:xfrm>
          <a:solidFill>
            <a:srgbClr val="144477"/>
          </a:solidFill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CA44B5C-2F5D-866B-EFF8-227EC0D0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hero title slide -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47B737-EC8A-E341-AC29-C619119052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300" y="-1"/>
            <a:ext cx="5981700" cy="6857999"/>
          </a:xfrm>
          <a:prstGeom prst="rect">
            <a:avLst/>
          </a:prstGeom>
        </p:spPr>
      </p:pic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40BA9055-1EC2-6C43-A2E5-38AAE004E4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10300" y="0"/>
            <a:ext cx="59817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icon in center to change picture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CF4ADA-7E55-C94C-8C40-B9184458DD44}"/>
              </a:ext>
            </a:extLst>
          </p:cNvPr>
          <p:cNvSpPr/>
          <p:nvPr userDrawn="1"/>
        </p:nvSpPr>
        <p:spPr>
          <a:xfrm>
            <a:off x="0" y="-1"/>
            <a:ext cx="6210300" cy="685799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27000" dist="38100" algn="l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4E511-999A-484B-8E1E-36E9C83DD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38424"/>
            <a:ext cx="5524500" cy="1933475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7880E-BDDA-4141-872B-C82E6F5D95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000500"/>
            <a:ext cx="5524500" cy="21818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the subtitle. It’s best to keep this section short and sweet, or add your name and title here.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87AEA03B-0A42-866A-3B2D-651ACB0A3C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4091" y="885298"/>
            <a:ext cx="4171958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9702A-07C7-0F4D-B424-FD3B0AE8B086}"/>
              </a:ext>
            </a:extLst>
          </p:cNvPr>
          <p:cNvSpPr txBox="1"/>
          <p:nvPr userDrawn="1"/>
        </p:nvSpPr>
        <p:spPr>
          <a:xfrm>
            <a:off x="12192001" y="-2"/>
            <a:ext cx="1737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If you’d like to use the standard image, you can delete the placeholder by clicking on the edge of the image, and pushing the back or delete key on your keyboard</a:t>
            </a:r>
          </a:p>
          <a:p>
            <a:endParaRPr lang="en-US" sz="900" dirty="0"/>
          </a:p>
          <a:p>
            <a:r>
              <a:rPr lang="en-US" sz="900" dirty="0"/>
              <a:t>This note will not appear in presentation mode, or if you export your PPT to PDF to share with your clients. Please do not share editable PPTs with clients.</a:t>
            </a:r>
          </a:p>
        </p:txBody>
      </p:sp>
    </p:spTree>
    <p:extLst>
      <p:ext uri="{BB962C8B-B14F-4D97-AF65-F5344CB8AC3E}">
        <p14:creationId xmlns:p14="http://schemas.microsoft.com/office/powerpoint/2010/main" val="9758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onth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C7A6-829C-4CB2-BD7F-2C60E5CC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6"/>
            <a:ext cx="11277600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25317-9419-416C-8A4F-1BA251BD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42681C7-4968-1148-B1F6-9ACCB798A2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665533-E059-E33C-B24A-07E2E0F53825}"/>
              </a:ext>
            </a:extLst>
          </p:cNvPr>
          <p:cNvCxnSpPr>
            <a:cxnSpLocks/>
          </p:cNvCxnSpPr>
          <p:nvPr userDrawn="1"/>
        </p:nvCxnSpPr>
        <p:spPr>
          <a:xfrm>
            <a:off x="492760" y="3689707"/>
            <a:ext cx="1056495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3327B82-94D8-6FB0-F4D9-8EA748C056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759" y="3953803"/>
            <a:ext cx="3521441" cy="660716"/>
          </a:xfrm>
        </p:spPr>
        <p:txBody>
          <a:bodyPr anchor="b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Title of item, three lines of text available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D23D507-3A83-90D3-0768-DB864A69BA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2759" y="4624363"/>
            <a:ext cx="3521441" cy="9144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24087D3-9BBF-6ECA-0CE9-1722666D4DFA}"/>
              </a:ext>
            </a:extLst>
          </p:cNvPr>
          <p:cNvCxnSpPr>
            <a:cxnSpLocks/>
            <a:endCxn id="22" idx="1"/>
          </p:cNvCxnSpPr>
          <p:nvPr userDrawn="1"/>
        </p:nvCxnSpPr>
        <p:spPr>
          <a:xfrm flipH="1">
            <a:off x="492759" y="3689708"/>
            <a:ext cx="1" cy="139185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DF9FD840-2A8A-69D7-843F-83C80AF892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5697" y="1840651"/>
            <a:ext cx="3519955" cy="660716"/>
          </a:xfrm>
        </p:spPr>
        <p:txBody>
          <a:bodyPr anchor="b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Title of item, three lines of text available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AC56B32B-72A7-0356-7BCE-FCC93BD7CA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15697" y="2511211"/>
            <a:ext cx="3519955" cy="9144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43FE2EDB-F591-67B1-A864-8703E7B7EB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38629" y="3953803"/>
            <a:ext cx="3519083" cy="660716"/>
          </a:xfrm>
        </p:spPr>
        <p:txBody>
          <a:bodyPr anchor="b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Title of item, three lines of text available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1B9D02ED-338F-5D66-00BF-2D68D146FA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8629" y="4624363"/>
            <a:ext cx="3519083" cy="914400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4857FE-FF23-AB2D-E50C-730D91A85C60}"/>
              </a:ext>
            </a:extLst>
          </p:cNvPr>
          <p:cNvCxnSpPr>
            <a:cxnSpLocks/>
          </p:cNvCxnSpPr>
          <p:nvPr userDrawn="1"/>
        </p:nvCxnSpPr>
        <p:spPr>
          <a:xfrm>
            <a:off x="4015697" y="2220704"/>
            <a:ext cx="0" cy="146900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EE398-27FB-B905-CDC8-B8040D730589}"/>
              </a:ext>
            </a:extLst>
          </p:cNvPr>
          <p:cNvCxnSpPr>
            <a:cxnSpLocks/>
          </p:cNvCxnSpPr>
          <p:nvPr userDrawn="1"/>
        </p:nvCxnSpPr>
        <p:spPr>
          <a:xfrm>
            <a:off x="7536290" y="3689708"/>
            <a:ext cx="0" cy="139185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02FE80F-54CB-8CC8-3B70-7607CF2E6EC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2759" y="3573463"/>
            <a:ext cx="641350" cy="231775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1B46AA30-BA14-6280-10BB-64AF05AF1E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14206" y="3573463"/>
            <a:ext cx="641350" cy="231775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1338F4D6-DD43-5BD8-7689-32E5B2D1580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35655" y="3573463"/>
            <a:ext cx="641350" cy="231775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AC27CF18-9CA1-ACB2-E010-F94A1901A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 timeline with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C7A6-829C-4CB2-BD7F-2C60E5CC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5"/>
            <a:ext cx="2286000" cy="18845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25317-9419-416C-8A4F-1BA251BD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AD284-DFB9-412B-8FCC-5D06FC39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5B421-332C-0D43-9063-1D4318BA0C92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42681C7-4968-1148-B1F6-9ACCB798A2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22860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2997A2D1-2F0F-0B94-A555-446B28DA9D42}"/>
              </a:ext>
            </a:extLst>
          </p:cNvPr>
          <p:cNvGraphicFramePr>
            <a:graphicFrameLocks noGrp="1"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18729164"/>
              </p:ext>
            </p:extLst>
          </p:nvPr>
        </p:nvGraphicFramePr>
        <p:xfrm>
          <a:off x="3100039" y="0"/>
          <a:ext cx="9091962" cy="3383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15327">
                  <a:extLst>
                    <a:ext uri="{9D8B030D-6E8A-4147-A177-3AD203B41FA5}">
                      <a16:colId xmlns:a16="http://schemas.microsoft.com/office/drawing/2014/main" val="1785727844"/>
                    </a:ext>
                  </a:extLst>
                </a:gridCol>
                <a:gridCol w="1515327">
                  <a:extLst>
                    <a:ext uri="{9D8B030D-6E8A-4147-A177-3AD203B41FA5}">
                      <a16:colId xmlns:a16="http://schemas.microsoft.com/office/drawing/2014/main" val="3412103740"/>
                    </a:ext>
                  </a:extLst>
                </a:gridCol>
                <a:gridCol w="1515327">
                  <a:extLst>
                    <a:ext uri="{9D8B030D-6E8A-4147-A177-3AD203B41FA5}">
                      <a16:colId xmlns:a16="http://schemas.microsoft.com/office/drawing/2014/main" val="1781173057"/>
                    </a:ext>
                  </a:extLst>
                </a:gridCol>
                <a:gridCol w="1515327">
                  <a:extLst>
                    <a:ext uri="{9D8B030D-6E8A-4147-A177-3AD203B41FA5}">
                      <a16:colId xmlns:a16="http://schemas.microsoft.com/office/drawing/2014/main" val="4180579201"/>
                    </a:ext>
                  </a:extLst>
                </a:gridCol>
                <a:gridCol w="1515327">
                  <a:extLst>
                    <a:ext uri="{9D8B030D-6E8A-4147-A177-3AD203B41FA5}">
                      <a16:colId xmlns:a16="http://schemas.microsoft.com/office/drawing/2014/main" val="946138265"/>
                    </a:ext>
                  </a:extLst>
                </a:gridCol>
                <a:gridCol w="1515327">
                  <a:extLst>
                    <a:ext uri="{9D8B030D-6E8A-4147-A177-3AD203B41FA5}">
                      <a16:colId xmlns:a16="http://schemas.microsoft.com/office/drawing/2014/main" val="1535220136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Q1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4874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January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February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March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May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June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19654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/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87302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65156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84B23E7-F2FF-DE7A-3B4D-992BB4D66EA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9814890"/>
              </p:ext>
            </p:extLst>
          </p:nvPr>
        </p:nvGraphicFramePr>
        <p:xfrm>
          <a:off x="3100039" y="3392568"/>
          <a:ext cx="9091956" cy="34669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15326">
                  <a:extLst>
                    <a:ext uri="{9D8B030D-6E8A-4147-A177-3AD203B41FA5}">
                      <a16:colId xmlns:a16="http://schemas.microsoft.com/office/drawing/2014/main" val="2193206012"/>
                    </a:ext>
                  </a:extLst>
                </a:gridCol>
                <a:gridCol w="1515326">
                  <a:extLst>
                    <a:ext uri="{9D8B030D-6E8A-4147-A177-3AD203B41FA5}">
                      <a16:colId xmlns:a16="http://schemas.microsoft.com/office/drawing/2014/main" val="2507020793"/>
                    </a:ext>
                  </a:extLst>
                </a:gridCol>
                <a:gridCol w="1515326">
                  <a:extLst>
                    <a:ext uri="{9D8B030D-6E8A-4147-A177-3AD203B41FA5}">
                      <a16:colId xmlns:a16="http://schemas.microsoft.com/office/drawing/2014/main" val="548793848"/>
                    </a:ext>
                  </a:extLst>
                </a:gridCol>
                <a:gridCol w="1515326">
                  <a:extLst>
                    <a:ext uri="{9D8B030D-6E8A-4147-A177-3AD203B41FA5}">
                      <a16:colId xmlns:a16="http://schemas.microsoft.com/office/drawing/2014/main" val="2277222213"/>
                    </a:ext>
                  </a:extLst>
                </a:gridCol>
                <a:gridCol w="1515326">
                  <a:extLst>
                    <a:ext uri="{9D8B030D-6E8A-4147-A177-3AD203B41FA5}">
                      <a16:colId xmlns:a16="http://schemas.microsoft.com/office/drawing/2014/main" val="3093650867"/>
                    </a:ext>
                  </a:extLst>
                </a:gridCol>
                <a:gridCol w="1515326">
                  <a:extLst>
                    <a:ext uri="{9D8B030D-6E8A-4147-A177-3AD203B41FA5}">
                      <a16:colId xmlns:a16="http://schemas.microsoft.com/office/drawing/2014/main" val="1006202117"/>
                    </a:ext>
                  </a:extLst>
                </a:gridCol>
              </a:tblGrid>
              <a:tr h="311586">
                <a:tc gridSpan="3"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Q3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Q4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000000"/>
                  </a:ext>
                </a:extLst>
              </a:tr>
              <a:tr h="311586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July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August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September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October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November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bg1"/>
                          </a:solidFill>
                        </a:rPr>
                        <a:t>December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501700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/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417415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898091"/>
                  </a:ext>
                </a:extLst>
              </a:tr>
            </a:tbl>
          </a:graphicData>
        </a:graphic>
      </p:graphicFrame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51FF6ED-FE8A-09EF-128F-4F7A833797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089" y="3010479"/>
            <a:ext cx="2286000" cy="266510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Some text here to discuss what is on this slide. Keep it short, and to the point.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0659717E-37EE-2048-D247-A907B6CCCA3D}"/>
              </a:ext>
            </a:extLst>
          </p:cNvPr>
          <p:cNvSpPr txBox="1">
            <a:spLocks/>
          </p:cNvSpPr>
          <p:nvPr userDrawn="1"/>
        </p:nvSpPr>
        <p:spPr>
          <a:xfrm>
            <a:off x="452090" y="5863697"/>
            <a:ext cx="2286000" cy="2791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dirty="0"/>
              <a:t>© 2023, Computer Aid, Inc. Confidential – Do Not Use Without Permission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70D44CC3-C6C3-D9C8-BBE6-7C27EC6B13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06637" y="546243"/>
            <a:ext cx="1512864" cy="550245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Header, two lines available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B88421C-5679-A4D9-F4C5-D68EFEE8C4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00039" y="1105964"/>
            <a:ext cx="1519462" cy="2286604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59609E6-EC94-5183-8D4C-FFBF320658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19501" y="546243"/>
            <a:ext cx="1512864" cy="550245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Header, two lines available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90F676D5-AE0C-E14B-5B6B-5C8CBECAE6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2365" y="546243"/>
            <a:ext cx="1512864" cy="550245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Header, two lines available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68D14A97-23B5-4CF2-EE10-216241EB1A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51827" y="546243"/>
            <a:ext cx="1512864" cy="550245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Header, two lines available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44061622-8EA7-4EFC-08E0-EF68E3F4CB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58832" y="546243"/>
            <a:ext cx="1512864" cy="550245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Header, two lines available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581DC9D2-2106-3758-29A9-413DBC0966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671696" y="546243"/>
            <a:ext cx="1512864" cy="550245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Header, two lines available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B471EB10-8714-65FC-E18C-53D0E71EDB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12903" y="1105964"/>
            <a:ext cx="1519462" cy="2286604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5147AC77-0BA0-0960-8FCC-F0313FED71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2365" y="1105964"/>
            <a:ext cx="1519462" cy="2286604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C5AC7C5A-5422-9D74-17E1-CEADAA3475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45229" y="1105964"/>
            <a:ext cx="1519462" cy="2286604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FC0A7321-884F-A595-A26C-9DF9713756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58832" y="1105964"/>
            <a:ext cx="1519462" cy="2286604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3F154BC4-3B40-03EA-A682-040324746A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671696" y="1105964"/>
            <a:ext cx="1519462" cy="2286604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363FAACF-2E42-0BAB-5327-EFCD265CBB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106637" y="4023550"/>
            <a:ext cx="1512864" cy="550245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Header, two lines available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96AD37D2-7F51-A50E-3B83-C7A6B2F7CF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00039" y="4583271"/>
            <a:ext cx="1519462" cy="2286604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B67B58AE-35AF-96CE-7474-8795AA525C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19501" y="4023550"/>
            <a:ext cx="1512864" cy="550245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Header, two lines available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5256D373-1430-BE6E-A950-B1D29C8F950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32365" y="4023550"/>
            <a:ext cx="1512864" cy="550245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Header, two lines available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7A69CCDE-F4A1-0EC0-9423-AC67B62C19F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51827" y="4023550"/>
            <a:ext cx="1512864" cy="550245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Header, two lines available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7B47F6A3-1EA4-9C2A-C935-68A37A91A1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58832" y="4023550"/>
            <a:ext cx="1512864" cy="550245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Header, two lines available</a:t>
            </a: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4ECDADCC-0290-3FB2-9CB5-62140C47E6A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671696" y="4023550"/>
            <a:ext cx="1512864" cy="550245"/>
          </a:xfrm>
        </p:spPr>
        <p:txBody>
          <a:bodyPr anchor="ctr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US" dirty="0"/>
              <a:t>Header, two lines available</a:t>
            </a:r>
          </a:p>
        </p:txBody>
      </p:sp>
      <p:sp>
        <p:nvSpPr>
          <p:cNvPr id="39" name="Text Placeholder 20">
            <a:extLst>
              <a:ext uri="{FF2B5EF4-FFF2-40B4-BE49-F238E27FC236}">
                <a16:creationId xmlns:a16="http://schemas.microsoft.com/office/drawing/2014/main" id="{D1773782-31E3-AAC4-7020-8BB2896F1B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12903" y="4583271"/>
            <a:ext cx="1519462" cy="2286604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679ACD23-301B-A13C-CC9C-57F05E463D1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32365" y="4583271"/>
            <a:ext cx="1519462" cy="2286604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FDBBC559-C99D-C77B-325F-8E11A243DA6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45229" y="4583271"/>
            <a:ext cx="1519462" cy="2286604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0C5D9A60-360A-96B5-0BA0-786D7A57C22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58832" y="4583271"/>
            <a:ext cx="1519462" cy="2286604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  <p:sp>
        <p:nvSpPr>
          <p:cNvPr id="43" name="Text Placeholder 20">
            <a:extLst>
              <a:ext uri="{FF2B5EF4-FFF2-40B4-BE49-F238E27FC236}">
                <a16:creationId xmlns:a16="http://schemas.microsoft.com/office/drawing/2014/main" id="{53D76EC1-1508-72B6-D451-72F2AA8AFB2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671696" y="4583271"/>
            <a:ext cx="1519462" cy="2286604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en-US" dirty="0"/>
              <a:t>Description of item, keep it short and to the point</a:t>
            </a:r>
          </a:p>
        </p:txBody>
      </p:sp>
    </p:spTree>
    <p:extLst>
      <p:ext uri="{BB962C8B-B14F-4D97-AF65-F5344CB8AC3E}">
        <p14:creationId xmlns:p14="http://schemas.microsoft.com/office/powerpoint/2010/main" val="63922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: 4 percentag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48">
            <a:extLst>
              <a:ext uri="{FF2B5EF4-FFF2-40B4-BE49-F238E27FC236}">
                <a16:creationId xmlns:a16="http://schemas.microsoft.com/office/drawing/2014/main" id="{D21FB57F-F957-BE38-9E3C-C40E7DFA98A1}"/>
              </a:ext>
            </a:extLst>
          </p:cNvPr>
          <p:cNvSpPr>
            <a:spLocks noGrp="1" noChangeAspect="1"/>
          </p:cNvSpPr>
          <p:nvPr>
            <p:ph type="body" sz="quarter" idx="31" hasCustomPrompt="1"/>
          </p:nvPr>
        </p:nvSpPr>
        <p:spPr>
          <a:xfrm>
            <a:off x="6105144" y="4131014"/>
            <a:ext cx="1353312" cy="1353312"/>
          </a:xfrm>
          <a:prstGeom prst="pie">
            <a:avLst>
              <a:gd name="adj1" fmla="val 16195969"/>
              <a:gd name="adj2" fmla="val 15826972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BE6438BE-B7E7-8A1D-A4EF-09682DD484C5}"/>
              </a:ext>
            </a:extLst>
          </p:cNvPr>
          <p:cNvSpPr>
            <a:spLocks noGrp="1" noChangeAspect="1"/>
          </p:cNvSpPr>
          <p:nvPr>
            <p:ph type="body" sz="quarter" idx="29" hasCustomPrompt="1"/>
          </p:nvPr>
        </p:nvSpPr>
        <p:spPr>
          <a:xfrm>
            <a:off x="6105144" y="1978865"/>
            <a:ext cx="1353312" cy="1353312"/>
          </a:xfrm>
          <a:prstGeom prst="pie">
            <a:avLst>
              <a:gd name="adj1" fmla="val 16195969"/>
              <a:gd name="adj2" fmla="val 5376983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96971F8A-62B5-15EA-3D86-4C0A9B8504C6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469915" y="1978865"/>
            <a:ext cx="1353312" cy="1353312"/>
          </a:xfrm>
          <a:prstGeom prst="pie">
            <a:avLst>
              <a:gd name="adj1" fmla="val 16195969"/>
              <a:gd name="adj2" fmla="val 10723865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3" name="Text Placeholder 48">
            <a:extLst>
              <a:ext uri="{FF2B5EF4-FFF2-40B4-BE49-F238E27FC236}">
                <a16:creationId xmlns:a16="http://schemas.microsoft.com/office/drawing/2014/main" id="{605F0C70-B7A5-B7CA-56A5-E4C854451564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469915" y="4131014"/>
            <a:ext cx="1353312" cy="1353312"/>
          </a:xfrm>
          <a:prstGeom prst="pie">
            <a:avLst>
              <a:gd name="adj1" fmla="val 16195969"/>
              <a:gd name="adj2" fmla="val 9516"/>
            </a:avLst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9C7A6-829C-4CB2-BD7F-2C60E5CC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6"/>
            <a:ext cx="11277600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25317-9419-416C-8A4F-1BA251BD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42681C7-4968-1148-B1F6-9ACCB798A2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87267C-8919-A41A-8F9A-F1293D0DE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984329F-DA94-D7B3-9E67-427679E9BCDC}"/>
              </a:ext>
            </a:extLst>
          </p:cNvPr>
          <p:cNvSpPr>
            <a:spLocks noChangeAspect="1"/>
          </p:cNvSpPr>
          <p:nvPr userDrawn="1"/>
        </p:nvSpPr>
        <p:spPr>
          <a:xfrm>
            <a:off x="460771" y="1969721"/>
            <a:ext cx="1371600" cy="137160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FD78F5B-6E83-7B5A-D8A1-238C2146D5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0771" y="2360756"/>
            <a:ext cx="1371600" cy="589530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  <a:lvl2pPr marL="457200" indent="0">
              <a:buNone/>
              <a:defRPr sz="2400" b="1">
                <a:solidFill>
                  <a:schemeClr val="accent1"/>
                </a:solidFill>
              </a:defRPr>
            </a:lvl2pPr>
            <a:lvl3pPr marL="914400" indent="0">
              <a:buNone/>
              <a:defRPr sz="2400" b="1">
                <a:solidFill>
                  <a:schemeClr val="accent1"/>
                </a:solidFill>
              </a:defRPr>
            </a:lvl3pPr>
            <a:lvl4pPr marL="1371600" indent="0">
              <a:buNone/>
              <a:defRPr sz="2400" b="1">
                <a:solidFill>
                  <a:schemeClr val="accent1"/>
                </a:solidFill>
              </a:defRPr>
            </a:lvl4pPr>
            <a:lvl5pPr marL="1828800" indent="0">
              <a:buNone/>
              <a:defRPr sz="2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75%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541E1B85-922C-48EB-9F47-5300B6A563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7580" y="1966546"/>
            <a:ext cx="3200400" cy="668981"/>
          </a:xfrm>
        </p:spPr>
        <p:txBody>
          <a:bodyPr anchor="b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400" b="1">
                <a:solidFill>
                  <a:schemeClr val="accent1"/>
                </a:solidFill>
              </a:defRPr>
            </a:lvl2pPr>
            <a:lvl3pPr marL="914400" indent="0">
              <a:buNone/>
              <a:defRPr sz="2400" b="1">
                <a:solidFill>
                  <a:schemeClr val="accent1"/>
                </a:solidFill>
              </a:defRPr>
            </a:lvl3pPr>
            <a:lvl4pPr marL="1371600" indent="0">
              <a:buNone/>
              <a:defRPr sz="2400" b="1">
                <a:solidFill>
                  <a:schemeClr val="accent1"/>
                </a:solidFill>
              </a:defRPr>
            </a:lvl4pPr>
            <a:lvl5pPr marL="1828800" indent="0">
              <a:buNone/>
              <a:defRPr sz="2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Section title goes here. Two lines are available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B923C1EF-7376-8DAB-69BD-A4D0F45986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27580" y="2683821"/>
            <a:ext cx="3200400" cy="654326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400" b="1">
                <a:solidFill>
                  <a:schemeClr val="accent1"/>
                </a:solidFill>
              </a:defRPr>
            </a:lvl2pPr>
            <a:lvl3pPr marL="914400" indent="0">
              <a:buNone/>
              <a:defRPr sz="2400" b="1">
                <a:solidFill>
                  <a:schemeClr val="accent1"/>
                </a:solidFill>
              </a:defRPr>
            </a:lvl3pPr>
            <a:lvl4pPr marL="1371600" indent="0">
              <a:buNone/>
              <a:defRPr sz="2400" b="1">
                <a:solidFill>
                  <a:schemeClr val="accent1"/>
                </a:solidFill>
              </a:defRPr>
            </a:lvl4pPr>
            <a:lvl5pPr marL="1828800" indent="0">
              <a:buNone/>
              <a:defRPr sz="2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Section for details. Keep it short and to the point.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706FAF6E-207B-BCA8-94D7-EDABE1A419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7580" y="4126650"/>
            <a:ext cx="3200400" cy="668981"/>
          </a:xfrm>
        </p:spPr>
        <p:txBody>
          <a:bodyPr anchor="b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400" b="1">
                <a:solidFill>
                  <a:schemeClr val="accent1"/>
                </a:solidFill>
              </a:defRPr>
            </a:lvl2pPr>
            <a:lvl3pPr marL="914400" indent="0">
              <a:buNone/>
              <a:defRPr sz="2400" b="1">
                <a:solidFill>
                  <a:schemeClr val="accent1"/>
                </a:solidFill>
              </a:defRPr>
            </a:lvl3pPr>
            <a:lvl4pPr marL="1371600" indent="0">
              <a:buNone/>
              <a:defRPr sz="2400" b="1">
                <a:solidFill>
                  <a:schemeClr val="accent1"/>
                </a:solidFill>
              </a:defRPr>
            </a:lvl4pPr>
            <a:lvl5pPr marL="1828800" indent="0">
              <a:buNone/>
              <a:defRPr sz="2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Section title goes here. Two lines are available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CA0FD23B-2CB5-2801-2C6E-70F1430385B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7580" y="4843925"/>
            <a:ext cx="3200400" cy="654326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400" b="1">
                <a:solidFill>
                  <a:schemeClr val="accent1"/>
                </a:solidFill>
              </a:defRPr>
            </a:lvl2pPr>
            <a:lvl3pPr marL="914400" indent="0">
              <a:buNone/>
              <a:defRPr sz="2400" b="1">
                <a:solidFill>
                  <a:schemeClr val="accent1"/>
                </a:solidFill>
              </a:defRPr>
            </a:lvl3pPr>
            <a:lvl4pPr marL="1371600" indent="0">
              <a:buNone/>
              <a:defRPr sz="2400" b="1">
                <a:solidFill>
                  <a:schemeClr val="accent1"/>
                </a:solidFill>
              </a:defRPr>
            </a:lvl4pPr>
            <a:lvl5pPr marL="1828800" indent="0">
              <a:buNone/>
              <a:defRPr sz="2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Section for details. Keep it short and to the point.</a:t>
            </a: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5E3560A6-F0FD-4E7E-1B98-85AE5BCEC5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669693" y="1967362"/>
            <a:ext cx="3200400" cy="668981"/>
          </a:xfrm>
        </p:spPr>
        <p:txBody>
          <a:bodyPr anchor="b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400" b="1">
                <a:solidFill>
                  <a:schemeClr val="accent1"/>
                </a:solidFill>
              </a:defRPr>
            </a:lvl2pPr>
            <a:lvl3pPr marL="914400" indent="0">
              <a:buNone/>
              <a:defRPr sz="2400" b="1">
                <a:solidFill>
                  <a:schemeClr val="accent1"/>
                </a:solidFill>
              </a:defRPr>
            </a:lvl3pPr>
            <a:lvl4pPr marL="1371600" indent="0">
              <a:buNone/>
              <a:defRPr sz="2400" b="1">
                <a:solidFill>
                  <a:schemeClr val="accent1"/>
                </a:solidFill>
              </a:defRPr>
            </a:lvl4pPr>
            <a:lvl5pPr marL="1828800" indent="0">
              <a:buNone/>
              <a:defRPr sz="2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Section title goes here. Two lines are available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BCDCED0B-28BA-A67C-8875-9BE11B6BAC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69693" y="2684637"/>
            <a:ext cx="3200400" cy="654326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400" b="1">
                <a:solidFill>
                  <a:schemeClr val="accent1"/>
                </a:solidFill>
              </a:defRPr>
            </a:lvl2pPr>
            <a:lvl3pPr marL="914400" indent="0">
              <a:buNone/>
              <a:defRPr sz="2400" b="1">
                <a:solidFill>
                  <a:schemeClr val="accent1"/>
                </a:solidFill>
              </a:defRPr>
            </a:lvl3pPr>
            <a:lvl4pPr marL="1371600" indent="0">
              <a:buNone/>
              <a:defRPr sz="2400" b="1">
                <a:solidFill>
                  <a:schemeClr val="accent1"/>
                </a:solidFill>
              </a:defRPr>
            </a:lvl4pPr>
            <a:lvl5pPr marL="1828800" indent="0">
              <a:buNone/>
              <a:defRPr sz="2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Section for details. Keep it short and to the point.</a:t>
            </a: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F48320C4-1979-CB45-C425-FE035C977B5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669693" y="4126650"/>
            <a:ext cx="3200400" cy="668981"/>
          </a:xfrm>
        </p:spPr>
        <p:txBody>
          <a:bodyPr anchor="b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400" b="1">
                <a:solidFill>
                  <a:schemeClr val="accent1"/>
                </a:solidFill>
              </a:defRPr>
            </a:lvl2pPr>
            <a:lvl3pPr marL="914400" indent="0">
              <a:buNone/>
              <a:defRPr sz="2400" b="1">
                <a:solidFill>
                  <a:schemeClr val="accent1"/>
                </a:solidFill>
              </a:defRPr>
            </a:lvl3pPr>
            <a:lvl4pPr marL="1371600" indent="0">
              <a:buNone/>
              <a:defRPr sz="2400" b="1">
                <a:solidFill>
                  <a:schemeClr val="accent1"/>
                </a:solidFill>
              </a:defRPr>
            </a:lvl4pPr>
            <a:lvl5pPr marL="1828800" indent="0">
              <a:buNone/>
              <a:defRPr sz="2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Section title goes here. Two lines are available</a:t>
            </a:r>
          </a:p>
        </p:txBody>
      </p:sp>
      <p:sp>
        <p:nvSpPr>
          <p:cNvPr id="37" name="Text Placeholder 20">
            <a:extLst>
              <a:ext uri="{FF2B5EF4-FFF2-40B4-BE49-F238E27FC236}">
                <a16:creationId xmlns:a16="http://schemas.microsoft.com/office/drawing/2014/main" id="{B1DEF87B-AC07-E1EC-3661-4616F580AB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669693" y="4843925"/>
            <a:ext cx="3200400" cy="654326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400" b="1">
                <a:solidFill>
                  <a:schemeClr val="accent1"/>
                </a:solidFill>
              </a:defRPr>
            </a:lvl2pPr>
            <a:lvl3pPr marL="914400" indent="0">
              <a:buNone/>
              <a:defRPr sz="2400" b="1">
                <a:solidFill>
                  <a:schemeClr val="accent1"/>
                </a:solidFill>
              </a:defRPr>
            </a:lvl3pPr>
            <a:lvl4pPr marL="1371600" indent="0">
              <a:buNone/>
              <a:defRPr sz="2400" b="1">
                <a:solidFill>
                  <a:schemeClr val="accent1"/>
                </a:solidFill>
              </a:defRPr>
            </a:lvl4pPr>
            <a:lvl5pPr marL="1828800" indent="0">
              <a:buNone/>
              <a:defRPr sz="2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Section for details. Keep it short and to the point.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2E049F-CB70-50D3-381F-0057CC8DC837}"/>
              </a:ext>
            </a:extLst>
          </p:cNvPr>
          <p:cNvSpPr txBox="1"/>
          <p:nvPr userDrawn="1"/>
        </p:nvSpPr>
        <p:spPr>
          <a:xfrm>
            <a:off x="-1914290" y="1986726"/>
            <a:ext cx="17952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900" dirty="0">
                <a:solidFill>
                  <a:schemeClr val="tx1"/>
                </a:solidFill>
              </a:rPr>
              <a:t>To change the pie chart percentage:</a:t>
            </a:r>
          </a:p>
          <a:p>
            <a:pPr marL="228600" indent="-228600" algn="l">
              <a:spcAft>
                <a:spcPts val="600"/>
              </a:spcAft>
              <a:buAutoNum type="arabicPeriod"/>
            </a:pPr>
            <a:r>
              <a:rPr lang="en-US" sz="900" dirty="0">
                <a:solidFill>
                  <a:schemeClr val="tx1"/>
                </a:solidFill>
              </a:rPr>
              <a:t>Select the light blue percentage background within the circle</a:t>
            </a:r>
          </a:p>
          <a:p>
            <a:pPr marL="228600" indent="-228600" algn="l">
              <a:spcAft>
                <a:spcPts val="600"/>
              </a:spcAft>
              <a:buAutoNum type="arabicPeriod"/>
            </a:pPr>
            <a:r>
              <a:rPr lang="en-US" sz="900" dirty="0">
                <a:solidFill>
                  <a:schemeClr val="tx1"/>
                </a:solidFill>
              </a:rPr>
              <a:t>Click, hold, and drag the left yellow circle or square to your percentage</a:t>
            </a:r>
          </a:p>
          <a:p>
            <a:pPr algn="l"/>
            <a:endParaRPr lang="en-US" sz="900" dirty="0">
              <a:solidFill>
                <a:schemeClr val="tx1"/>
              </a:solidFill>
            </a:endParaRPr>
          </a:p>
          <a:p>
            <a:pPr algn="l"/>
            <a:r>
              <a:rPr lang="en-US" sz="900" dirty="0">
                <a:solidFill>
                  <a:schemeClr val="tx1"/>
                </a:solidFill>
              </a:rPr>
              <a:t>___________________________</a:t>
            </a:r>
            <a:br>
              <a:rPr lang="en-US" sz="900" dirty="0">
                <a:solidFill>
                  <a:schemeClr val="tx1"/>
                </a:solidFill>
              </a:rPr>
            </a:br>
            <a:endParaRPr lang="en-US" sz="900" dirty="0">
              <a:solidFill>
                <a:schemeClr val="tx1"/>
              </a:solidFill>
            </a:endParaRPr>
          </a:p>
          <a:p>
            <a:pPr algn="l"/>
            <a:r>
              <a:rPr lang="en-US" sz="900" dirty="0">
                <a:solidFill>
                  <a:schemeClr val="tx1"/>
                </a:solidFill>
              </a:rPr>
              <a:t>This note will not appear in presentation mode, or if you export your PPT to PDF to share with your clients. </a:t>
            </a:r>
          </a:p>
          <a:p>
            <a:pPr algn="l"/>
            <a:endParaRPr lang="en-US" sz="900" dirty="0">
              <a:solidFill>
                <a:schemeClr val="tx1"/>
              </a:solidFill>
            </a:endParaRPr>
          </a:p>
          <a:p>
            <a:pPr algn="l"/>
            <a:r>
              <a:rPr lang="en-US" sz="900" b="0" dirty="0">
                <a:solidFill>
                  <a:schemeClr val="tx1"/>
                </a:solidFill>
              </a:rPr>
              <a:t>Please do not share editable PPTs with clients.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0C71084-5AF9-6081-6833-60ABB025F6CE}"/>
              </a:ext>
            </a:extLst>
          </p:cNvPr>
          <p:cNvSpPr>
            <a:spLocks noChangeAspect="1"/>
          </p:cNvSpPr>
          <p:nvPr userDrawn="1"/>
        </p:nvSpPr>
        <p:spPr>
          <a:xfrm>
            <a:off x="460771" y="4121870"/>
            <a:ext cx="1371600" cy="137160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FF541853-F503-1B2E-D908-FE32C0BF77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771" y="4512905"/>
            <a:ext cx="1371600" cy="589530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  <a:lvl2pPr marL="457200" indent="0">
              <a:buNone/>
              <a:defRPr sz="2400" b="1">
                <a:solidFill>
                  <a:schemeClr val="accent1"/>
                </a:solidFill>
              </a:defRPr>
            </a:lvl2pPr>
            <a:lvl3pPr marL="914400" indent="0">
              <a:buNone/>
              <a:defRPr sz="2400" b="1">
                <a:solidFill>
                  <a:schemeClr val="accent1"/>
                </a:solidFill>
              </a:defRPr>
            </a:lvl3pPr>
            <a:lvl4pPr marL="1371600" indent="0">
              <a:buNone/>
              <a:defRPr sz="2400" b="1">
                <a:solidFill>
                  <a:schemeClr val="accent1"/>
                </a:solidFill>
              </a:defRPr>
            </a:lvl4pPr>
            <a:lvl5pPr marL="1828800" indent="0">
              <a:buNone/>
              <a:defRPr sz="2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2642ED1-B6C2-54B6-F799-FD33F5B18BB9}"/>
              </a:ext>
            </a:extLst>
          </p:cNvPr>
          <p:cNvSpPr>
            <a:spLocks noChangeAspect="1"/>
          </p:cNvSpPr>
          <p:nvPr userDrawn="1"/>
        </p:nvSpPr>
        <p:spPr>
          <a:xfrm>
            <a:off x="6096000" y="1969721"/>
            <a:ext cx="1371600" cy="137160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20">
            <a:extLst>
              <a:ext uri="{FF2B5EF4-FFF2-40B4-BE49-F238E27FC236}">
                <a16:creationId xmlns:a16="http://schemas.microsoft.com/office/drawing/2014/main" id="{1723556D-C479-2908-6056-8DDBE230F2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0" y="2360756"/>
            <a:ext cx="1371600" cy="589530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  <a:lvl2pPr marL="457200" indent="0">
              <a:buNone/>
              <a:defRPr sz="2400" b="1">
                <a:solidFill>
                  <a:schemeClr val="accent1"/>
                </a:solidFill>
              </a:defRPr>
            </a:lvl2pPr>
            <a:lvl3pPr marL="914400" indent="0">
              <a:buNone/>
              <a:defRPr sz="2400" b="1">
                <a:solidFill>
                  <a:schemeClr val="accent1"/>
                </a:solidFill>
              </a:defRPr>
            </a:lvl3pPr>
            <a:lvl4pPr marL="1371600" indent="0">
              <a:buNone/>
              <a:defRPr sz="2400" b="1">
                <a:solidFill>
                  <a:schemeClr val="accent1"/>
                </a:solidFill>
              </a:defRPr>
            </a:lvl4pPr>
            <a:lvl5pPr marL="1828800" indent="0">
              <a:buNone/>
              <a:defRPr sz="2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50%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3653A56-B0EA-A7A8-18F2-A6F7F1E6EC45}"/>
              </a:ext>
            </a:extLst>
          </p:cNvPr>
          <p:cNvSpPr>
            <a:spLocks noChangeAspect="1"/>
          </p:cNvSpPr>
          <p:nvPr userDrawn="1"/>
        </p:nvSpPr>
        <p:spPr>
          <a:xfrm>
            <a:off x="6096000" y="4121870"/>
            <a:ext cx="1371600" cy="137160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Placeholder 20">
            <a:extLst>
              <a:ext uri="{FF2B5EF4-FFF2-40B4-BE49-F238E27FC236}">
                <a16:creationId xmlns:a16="http://schemas.microsoft.com/office/drawing/2014/main" id="{D0FCEB39-BF0D-BD34-CB73-AD7003F78F9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00" y="4512905"/>
            <a:ext cx="1371600" cy="589530"/>
          </a:xfrm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chemeClr val="accent1"/>
                </a:solidFill>
              </a:defRPr>
            </a:lvl1pPr>
            <a:lvl2pPr marL="457200" indent="0">
              <a:buNone/>
              <a:defRPr sz="2400" b="1">
                <a:solidFill>
                  <a:schemeClr val="accent1"/>
                </a:solidFill>
              </a:defRPr>
            </a:lvl2pPr>
            <a:lvl3pPr marL="914400" indent="0">
              <a:buNone/>
              <a:defRPr sz="2400" b="1">
                <a:solidFill>
                  <a:schemeClr val="accent1"/>
                </a:solidFill>
              </a:defRPr>
            </a:lvl3pPr>
            <a:lvl4pPr marL="1371600" indent="0">
              <a:buNone/>
              <a:defRPr sz="2400" b="1">
                <a:solidFill>
                  <a:schemeClr val="accent1"/>
                </a:solidFill>
              </a:defRPr>
            </a:lvl4pPr>
            <a:lvl5pPr marL="1828800" indent="0">
              <a:buNone/>
              <a:defRPr sz="2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98%</a:t>
            </a:r>
          </a:p>
        </p:txBody>
      </p:sp>
    </p:spTree>
    <p:extLst>
      <p:ext uri="{BB962C8B-B14F-4D97-AF65-F5344CB8AC3E}">
        <p14:creationId xmlns:p14="http://schemas.microsoft.com/office/powerpoint/2010/main" val="40767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: Center chart and detail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hart Placeholder 41">
            <a:extLst>
              <a:ext uri="{FF2B5EF4-FFF2-40B4-BE49-F238E27FC236}">
                <a16:creationId xmlns:a16="http://schemas.microsoft.com/office/drawing/2014/main" id="{5E2458EB-0FA1-8525-C671-AC25C38C4828}"/>
              </a:ext>
            </a:extLst>
          </p:cNvPr>
          <p:cNvSpPr>
            <a:spLocks noGrp="1"/>
          </p:cNvSpPr>
          <p:nvPr>
            <p:ph type="chart" sz="quarter" idx="22" hasCustomPrompt="1"/>
          </p:nvPr>
        </p:nvSpPr>
        <p:spPr>
          <a:xfrm>
            <a:off x="3775165" y="1894319"/>
            <a:ext cx="4641669" cy="4151312"/>
          </a:xfrm>
        </p:spPr>
        <p:txBody>
          <a:bodyPr/>
          <a:lstStyle/>
          <a:p>
            <a:r>
              <a:rPr lang="en-US" dirty="0"/>
              <a:t>Click to add a chart. You can delete the title of the chart.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9610B5B7-36C9-4FC2-DE39-AB23DA8D28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670283"/>
            <a:ext cx="3200400" cy="1371599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for details 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440CD5DB-E1A6-F992-4589-64BFD597DC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200711"/>
            <a:ext cx="3200400" cy="455612"/>
          </a:xfrm>
          <a:solidFill>
            <a:schemeClr val="accent3"/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Light blue section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53B1440-69C4-C686-478F-3C3D1C821B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360285"/>
            <a:ext cx="3200400" cy="1371599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for details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88AC7D3-5743-CF5B-821A-24E3A636B3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890713"/>
            <a:ext cx="3200400" cy="455612"/>
          </a:xfrm>
          <a:solidFill>
            <a:schemeClr val="accent4"/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Green section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9C7A6-829C-4CB2-BD7F-2C60E5CC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6"/>
            <a:ext cx="11277600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25317-9419-416C-8A4F-1BA251BD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42681C7-4968-1148-B1F6-9ACCB798A2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87267C-8919-A41A-8F9A-F1293D0DE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04AB8DBD-31FE-6F60-3F55-17A50F38E9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4400" y="4670283"/>
            <a:ext cx="3200400" cy="1371599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for details 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07509880-BA2C-C7EB-FB1C-8231DDDF78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34400" y="4200711"/>
            <a:ext cx="3200400" cy="455612"/>
          </a:xfrm>
          <a:solidFill>
            <a:schemeClr val="accent2"/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Teal section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E4EBD64C-439B-247C-1762-1E1AA1B97D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4400" y="2360285"/>
            <a:ext cx="3200400" cy="1371599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for details 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77295421-8811-76FA-FFD2-67D05F7003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34400" y="1890713"/>
            <a:ext cx="3200400" cy="455612"/>
          </a:xfrm>
          <a:solidFill>
            <a:schemeClr val="accent1"/>
          </a:solidFill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Blue section</a:t>
            </a:r>
          </a:p>
        </p:txBody>
      </p:sp>
    </p:spTree>
    <p:extLst>
      <p:ext uri="{BB962C8B-B14F-4D97-AF65-F5344CB8AC3E}">
        <p14:creationId xmlns:p14="http://schemas.microsoft.com/office/powerpoint/2010/main" val="33192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: Rating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79">
            <a:extLst>
              <a:ext uri="{FF2B5EF4-FFF2-40B4-BE49-F238E27FC236}">
                <a16:creationId xmlns:a16="http://schemas.microsoft.com/office/drawing/2014/main" id="{1530ABB5-7446-D127-27B5-4EB0421ED8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30667" y="1887019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BC87DD94-2C24-3FE9-5460-AB4C8B6684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779977"/>
            <a:ext cx="1887538" cy="683848"/>
          </a:xfr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lvl="0"/>
            <a:r>
              <a:rPr lang="en-US" dirty="0"/>
              <a:t>Quality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9C7A6-829C-4CB2-BD7F-2C60E5CC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6"/>
            <a:ext cx="11277600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25317-9419-416C-8A4F-1BA251BD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42681C7-4968-1148-B1F6-9ACCB798A2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87267C-8919-A41A-8F9A-F1293D0DE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Text Placeholder 75">
            <a:extLst>
              <a:ext uri="{FF2B5EF4-FFF2-40B4-BE49-F238E27FC236}">
                <a16:creationId xmlns:a16="http://schemas.microsoft.com/office/drawing/2014/main" id="{8C4FDE61-C0D7-9490-0D51-1A1BCBB243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5399" y="1762924"/>
            <a:ext cx="809613" cy="700901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dirty="0"/>
              <a:t>3/10</a:t>
            </a:r>
          </a:p>
        </p:txBody>
      </p:sp>
      <p:sp>
        <p:nvSpPr>
          <p:cNvPr id="78" name="Text Placeholder 75">
            <a:extLst>
              <a:ext uri="{FF2B5EF4-FFF2-40B4-BE49-F238E27FC236}">
                <a16:creationId xmlns:a16="http://schemas.microsoft.com/office/drawing/2014/main" id="{97E81AA4-D6B0-8B2C-8ED2-3804896AAC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11056" y="1762924"/>
            <a:ext cx="3720237" cy="700901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A sentence or two about this rating.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FBDDBE38-6C6B-B703-EC7A-59A80B143E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0539" y="1887019"/>
            <a:ext cx="306387" cy="457200"/>
          </a:xfrm>
          <a:solidFill>
            <a:schemeClr val="accent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1" name="Text Placeholder 79">
            <a:extLst>
              <a:ext uri="{FF2B5EF4-FFF2-40B4-BE49-F238E27FC236}">
                <a16:creationId xmlns:a16="http://schemas.microsoft.com/office/drawing/2014/main" id="{665D0135-4A98-682B-7114-143B8BFE1E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73055" y="1887019"/>
            <a:ext cx="306387" cy="457200"/>
          </a:xfrm>
          <a:solidFill>
            <a:schemeClr val="accent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2" name="Text Placeholder 79">
            <a:extLst>
              <a:ext uri="{FF2B5EF4-FFF2-40B4-BE49-F238E27FC236}">
                <a16:creationId xmlns:a16="http://schemas.microsoft.com/office/drawing/2014/main" id="{A64A5390-3DA9-2C7B-8CC6-15930BE17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95571" y="1887019"/>
            <a:ext cx="306387" cy="457200"/>
          </a:xfrm>
          <a:solidFill>
            <a:schemeClr val="accent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3" name="Text Placeholder 79">
            <a:extLst>
              <a:ext uri="{FF2B5EF4-FFF2-40B4-BE49-F238E27FC236}">
                <a16:creationId xmlns:a16="http://schemas.microsoft.com/office/drawing/2014/main" id="{86A23E16-94A8-18A5-7E05-CF2EFF2800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8087" y="1887019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4" name="Text Placeholder 79">
            <a:extLst>
              <a:ext uri="{FF2B5EF4-FFF2-40B4-BE49-F238E27FC236}">
                <a16:creationId xmlns:a16="http://schemas.microsoft.com/office/drawing/2014/main" id="{3A273007-B5D8-84DB-9E83-3FFE29282F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0603" y="1887019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5" name="Text Placeholder 79">
            <a:extLst>
              <a:ext uri="{FF2B5EF4-FFF2-40B4-BE49-F238E27FC236}">
                <a16:creationId xmlns:a16="http://schemas.microsoft.com/office/drawing/2014/main" id="{80172343-232E-5CF3-A8AC-BA9333FF09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63119" y="1887019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6" name="Text Placeholder 79">
            <a:extLst>
              <a:ext uri="{FF2B5EF4-FFF2-40B4-BE49-F238E27FC236}">
                <a16:creationId xmlns:a16="http://schemas.microsoft.com/office/drawing/2014/main" id="{80E19DD0-2CB3-B60F-8C9E-57F1EFAE778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85635" y="1887019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7" name="Text Placeholder 79">
            <a:extLst>
              <a:ext uri="{FF2B5EF4-FFF2-40B4-BE49-F238E27FC236}">
                <a16:creationId xmlns:a16="http://schemas.microsoft.com/office/drawing/2014/main" id="{348AA5CA-CF38-DABB-471E-1FB54AC150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151" y="1887019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9" name="Text Placeholder 79">
            <a:extLst>
              <a:ext uri="{FF2B5EF4-FFF2-40B4-BE49-F238E27FC236}">
                <a16:creationId xmlns:a16="http://schemas.microsoft.com/office/drawing/2014/main" id="{F79A5AC6-33BB-AB4F-FA38-923E4096C93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53183" y="1887019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0" name="Text Placeholder 79">
            <a:extLst>
              <a:ext uri="{FF2B5EF4-FFF2-40B4-BE49-F238E27FC236}">
                <a16:creationId xmlns:a16="http://schemas.microsoft.com/office/drawing/2014/main" id="{080D44F0-DFAA-3A73-275B-3BF1848E2FD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30667" y="2891885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1" name="Text Placeholder 75">
            <a:extLst>
              <a:ext uri="{FF2B5EF4-FFF2-40B4-BE49-F238E27FC236}">
                <a16:creationId xmlns:a16="http://schemas.microsoft.com/office/drawing/2014/main" id="{E70E5A63-0612-6E68-1576-850C8CBC7B1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784843"/>
            <a:ext cx="1887538" cy="683848"/>
          </a:xfr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lvl="0"/>
            <a:r>
              <a:rPr lang="en-US" dirty="0"/>
              <a:t>Quality</a:t>
            </a:r>
          </a:p>
        </p:txBody>
      </p:sp>
      <p:sp>
        <p:nvSpPr>
          <p:cNvPr id="93" name="Text Placeholder 75">
            <a:extLst>
              <a:ext uri="{FF2B5EF4-FFF2-40B4-BE49-F238E27FC236}">
                <a16:creationId xmlns:a16="http://schemas.microsoft.com/office/drawing/2014/main" id="{B6B0A56E-3975-E47C-2FA9-F1F1ED3DB9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835399" y="2767790"/>
            <a:ext cx="809613" cy="700901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dirty="0"/>
              <a:t>6/10</a:t>
            </a:r>
          </a:p>
        </p:txBody>
      </p:sp>
      <p:sp>
        <p:nvSpPr>
          <p:cNvPr id="94" name="Text Placeholder 75">
            <a:extLst>
              <a:ext uri="{FF2B5EF4-FFF2-40B4-BE49-F238E27FC236}">
                <a16:creationId xmlns:a16="http://schemas.microsoft.com/office/drawing/2014/main" id="{31CCCF6B-505C-28CE-4549-498706F55B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11056" y="2767790"/>
            <a:ext cx="3720237" cy="700901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A sentence or two about this rating.</a:t>
            </a:r>
          </a:p>
        </p:txBody>
      </p:sp>
      <p:sp>
        <p:nvSpPr>
          <p:cNvPr id="95" name="Text Placeholder 79">
            <a:extLst>
              <a:ext uri="{FF2B5EF4-FFF2-40B4-BE49-F238E27FC236}">
                <a16:creationId xmlns:a16="http://schemas.microsoft.com/office/drawing/2014/main" id="{9D358C60-67DF-32EF-E0E9-60D1B16DA7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50539" y="2891885"/>
            <a:ext cx="306387" cy="457200"/>
          </a:xfrm>
          <a:solidFill>
            <a:schemeClr val="accent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6" name="Text Placeholder 79">
            <a:extLst>
              <a:ext uri="{FF2B5EF4-FFF2-40B4-BE49-F238E27FC236}">
                <a16:creationId xmlns:a16="http://schemas.microsoft.com/office/drawing/2014/main" id="{03BBE281-C556-B9A1-A105-C97EA87415D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73055" y="2891885"/>
            <a:ext cx="306387" cy="457200"/>
          </a:xfrm>
          <a:solidFill>
            <a:schemeClr val="accent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7" name="Text Placeholder 79">
            <a:extLst>
              <a:ext uri="{FF2B5EF4-FFF2-40B4-BE49-F238E27FC236}">
                <a16:creationId xmlns:a16="http://schemas.microsoft.com/office/drawing/2014/main" id="{DAC7975F-807D-18AA-33A9-E85AF641B06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95571" y="2891885"/>
            <a:ext cx="306387" cy="457200"/>
          </a:xfrm>
          <a:solidFill>
            <a:schemeClr val="accent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8" name="Text Placeholder 79">
            <a:extLst>
              <a:ext uri="{FF2B5EF4-FFF2-40B4-BE49-F238E27FC236}">
                <a16:creationId xmlns:a16="http://schemas.microsoft.com/office/drawing/2014/main" id="{C868233A-6A9C-407B-3CA1-8EB1A2B49D2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18087" y="2891885"/>
            <a:ext cx="306387" cy="457200"/>
          </a:xfrm>
          <a:solidFill>
            <a:schemeClr val="accent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9" name="Text Placeholder 79">
            <a:extLst>
              <a:ext uri="{FF2B5EF4-FFF2-40B4-BE49-F238E27FC236}">
                <a16:creationId xmlns:a16="http://schemas.microsoft.com/office/drawing/2014/main" id="{A8DBEF5B-2D00-EAA4-89EF-CEE6CCD5BAD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40603" y="2891885"/>
            <a:ext cx="306387" cy="457200"/>
          </a:xfrm>
          <a:solidFill>
            <a:schemeClr val="accent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0" name="Text Placeholder 79">
            <a:extLst>
              <a:ext uri="{FF2B5EF4-FFF2-40B4-BE49-F238E27FC236}">
                <a16:creationId xmlns:a16="http://schemas.microsoft.com/office/drawing/2014/main" id="{44C4F69A-900A-423C-F2E9-A6061B90D34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63119" y="2891885"/>
            <a:ext cx="306387" cy="457200"/>
          </a:xfrm>
          <a:solidFill>
            <a:schemeClr val="accent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1" name="Text Placeholder 79">
            <a:extLst>
              <a:ext uri="{FF2B5EF4-FFF2-40B4-BE49-F238E27FC236}">
                <a16:creationId xmlns:a16="http://schemas.microsoft.com/office/drawing/2014/main" id="{BA7D8150-03D3-4107-5CDD-91BF661FF0B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85635" y="2891885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2" name="Text Placeholder 79">
            <a:extLst>
              <a:ext uri="{FF2B5EF4-FFF2-40B4-BE49-F238E27FC236}">
                <a16:creationId xmlns:a16="http://schemas.microsoft.com/office/drawing/2014/main" id="{0F9EA744-0F06-CCD7-A748-D61BDAC7345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508151" y="2891885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3" name="Text Placeholder 79">
            <a:extLst>
              <a:ext uri="{FF2B5EF4-FFF2-40B4-BE49-F238E27FC236}">
                <a16:creationId xmlns:a16="http://schemas.microsoft.com/office/drawing/2014/main" id="{B0F1C35D-6B96-BD40-DE2F-F38567B1705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353183" y="2891885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4" name="Text Placeholder 79">
            <a:extLst>
              <a:ext uri="{FF2B5EF4-FFF2-40B4-BE49-F238E27FC236}">
                <a16:creationId xmlns:a16="http://schemas.microsoft.com/office/drawing/2014/main" id="{DC7DB933-D9A0-4238-762F-BDD886598CD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30667" y="3892019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05" name="Text Placeholder 75">
            <a:extLst>
              <a:ext uri="{FF2B5EF4-FFF2-40B4-BE49-F238E27FC236}">
                <a16:creationId xmlns:a16="http://schemas.microsoft.com/office/drawing/2014/main" id="{86321864-9E06-D944-3610-EF442BE37BF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57200" y="3784977"/>
            <a:ext cx="1887538" cy="683848"/>
          </a:xfr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lvl="0"/>
            <a:r>
              <a:rPr lang="en-US" dirty="0"/>
              <a:t>Quality</a:t>
            </a:r>
          </a:p>
        </p:txBody>
      </p:sp>
      <p:sp>
        <p:nvSpPr>
          <p:cNvPr id="107" name="Text Placeholder 75">
            <a:extLst>
              <a:ext uri="{FF2B5EF4-FFF2-40B4-BE49-F238E27FC236}">
                <a16:creationId xmlns:a16="http://schemas.microsoft.com/office/drawing/2014/main" id="{3AAD213D-A8BE-EB0D-E075-9D5F4816358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835399" y="3767924"/>
            <a:ext cx="809613" cy="700901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dirty="0"/>
              <a:t>4/10</a:t>
            </a:r>
          </a:p>
        </p:txBody>
      </p:sp>
      <p:sp>
        <p:nvSpPr>
          <p:cNvPr id="108" name="Text Placeholder 75">
            <a:extLst>
              <a:ext uri="{FF2B5EF4-FFF2-40B4-BE49-F238E27FC236}">
                <a16:creationId xmlns:a16="http://schemas.microsoft.com/office/drawing/2014/main" id="{6AE5BD6D-1CC4-7B72-87CF-78C9DB0F0A0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11056" y="3767924"/>
            <a:ext cx="3720237" cy="700901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A sentence or two about this rating.</a:t>
            </a:r>
          </a:p>
        </p:txBody>
      </p:sp>
      <p:sp>
        <p:nvSpPr>
          <p:cNvPr id="109" name="Text Placeholder 79">
            <a:extLst>
              <a:ext uri="{FF2B5EF4-FFF2-40B4-BE49-F238E27FC236}">
                <a16:creationId xmlns:a16="http://schemas.microsoft.com/office/drawing/2014/main" id="{AF9A02BB-1915-96A9-4AAC-7AC1802DC45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550539" y="3892019"/>
            <a:ext cx="306387" cy="457200"/>
          </a:xfrm>
          <a:solidFill>
            <a:schemeClr val="accent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0" name="Text Placeholder 79">
            <a:extLst>
              <a:ext uri="{FF2B5EF4-FFF2-40B4-BE49-F238E27FC236}">
                <a16:creationId xmlns:a16="http://schemas.microsoft.com/office/drawing/2014/main" id="{2872A346-0147-B729-78E6-E359D3740F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973055" y="3892019"/>
            <a:ext cx="306387" cy="457200"/>
          </a:xfrm>
          <a:solidFill>
            <a:schemeClr val="accent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1" name="Text Placeholder 79">
            <a:extLst>
              <a:ext uri="{FF2B5EF4-FFF2-40B4-BE49-F238E27FC236}">
                <a16:creationId xmlns:a16="http://schemas.microsoft.com/office/drawing/2014/main" id="{C3F9C64A-12B5-647F-AF5A-0E359191B7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95571" y="3892019"/>
            <a:ext cx="306387" cy="457200"/>
          </a:xfrm>
          <a:solidFill>
            <a:schemeClr val="accent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2" name="Text Placeholder 79">
            <a:extLst>
              <a:ext uri="{FF2B5EF4-FFF2-40B4-BE49-F238E27FC236}">
                <a16:creationId xmlns:a16="http://schemas.microsoft.com/office/drawing/2014/main" id="{BE00E6B9-CFCC-CE35-3695-B1FC0F55F14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818087" y="3892019"/>
            <a:ext cx="306387" cy="457200"/>
          </a:xfrm>
          <a:solidFill>
            <a:schemeClr val="accent3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3" name="Text Placeholder 79">
            <a:extLst>
              <a:ext uri="{FF2B5EF4-FFF2-40B4-BE49-F238E27FC236}">
                <a16:creationId xmlns:a16="http://schemas.microsoft.com/office/drawing/2014/main" id="{93F55B98-D60F-2EB8-BAF9-63CB0E8D1B8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40603" y="3892019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4" name="Text Placeholder 79">
            <a:extLst>
              <a:ext uri="{FF2B5EF4-FFF2-40B4-BE49-F238E27FC236}">
                <a16:creationId xmlns:a16="http://schemas.microsoft.com/office/drawing/2014/main" id="{8FB38153-9EA9-FD4B-4CC9-746A33DECFA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63119" y="3892019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5" name="Text Placeholder 79">
            <a:extLst>
              <a:ext uri="{FF2B5EF4-FFF2-40B4-BE49-F238E27FC236}">
                <a16:creationId xmlns:a16="http://schemas.microsoft.com/office/drawing/2014/main" id="{421476E7-7B09-6A34-12E2-2C33DD01CA9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85635" y="3892019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6" name="Text Placeholder 79">
            <a:extLst>
              <a:ext uri="{FF2B5EF4-FFF2-40B4-BE49-F238E27FC236}">
                <a16:creationId xmlns:a16="http://schemas.microsoft.com/office/drawing/2014/main" id="{2FDAFAD3-808E-FE4A-142D-286DE0119DBF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508151" y="3892019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7" name="Text Placeholder 79">
            <a:extLst>
              <a:ext uri="{FF2B5EF4-FFF2-40B4-BE49-F238E27FC236}">
                <a16:creationId xmlns:a16="http://schemas.microsoft.com/office/drawing/2014/main" id="{7B8BD5E4-6429-E255-A537-91A3D58031D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353183" y="3892019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8" name="Text Placeholder 79">
            <a:extLst>
              <a:ext uri="{FF2B5EF4-FFF2-40B4-BE49-F238E27FC236}">
                <a16:creationId xmlns:a16="http://schemas.microsoft.com/office/drawing/2014/main" id="{D0055DC6-369A-C3A6-DDC5-D4730A53CBE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930667" y="4875100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19" name="Text Placeholder 75">
            <a:extLst>
              <a:ext uri="{FF2B5EF4-FFF2-40B4-BE49-F238E27FC236}">
                <a16:creationId xmlns:a16="http://schemas.microsoft.com/office/drawing/2014/main" id="{8BD4D76F-342D-5497-4755-40C4929797F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57200" y="4768058"/>
            <a:ext cx="1887538" cy="683848"/>
          </a:xfr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lvl="0"/>
            <a:r>
              <a:rPr lang="en-US" dirty="0"/>
              <a:t>Quality</a:t>
            </a:r>
          </a:p>
        </p:txBody>
      </p:sp>
      <p:sp>
        <p:nvSpPr>
          <p:cNvPr id="121" name="Text Placeholder 75">
            <a:extLst>
              <a:ext uri="{FF2B5EF4-FFF2-40B4-BE49-F238E27FC236}">
                <a16:creationId xmlns:a16="http://schemas.microsoft.com/office/drawing/2014/main" id="{CB5A6A0B-78E3-3631-0AF9-DCD94B3DE71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835399" y="4751005"/>
            <a:ext cx="809613" cy="700901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dirty="0"/>
              <a:t>5/10</a:t>
            </a:r>
          </a:p>
        </p:txBody>
      </p:sp>
      <p:sp>
        <p:nvSpPr>
          <p:cNvPr id="122" name="Text Placeholder 75">
            <a:extLst>
              <a:ext uri="{FF2B5EF4-FFF2-40B4-BE49-F238E27FC236}">
                <a16:creationId xmlns:a16="http://schemas.microsoft.com/office/drawing/2014/main" id="{4701CA46-704B-0E89-DE31-E096016CF1F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011056" y="4751005"/>
            <a:ext cx="3720237" cy="700901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A sentence or two about this rating.</a:t>
            </a:r>
          </a:p>
        </p:txBody>
      </p:sp>
      <p:sp>
        <p:nvSpPr>
          <p:cNvPr id="123" name="Text Placeholder 79">
            <a:extLst>
              <a:ext uri="{FF2B5EF4-FFF2-40B4-BE49-F238E27FC236}">
                <a16:creationId xmlns:a16="http://schemas.microsoft.com/office/drawing/2014/main" id="{7D69C158-2BFB-454A-1920-D64389CBE3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2550539" y="4875100"/>
            <a:ext cx="306387" cy="457200"/>
          </a:xfr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4" name="Text Placeholder 79">
            <a:extLst>
              <a:ext uri="{FF2B5EF4-FFF2-40B4-BE49-F238E27FC236}">
                <a16:creationId xmlns:a16="http://schemas.microsoft.com/office/drawing/2014/main" id="{E7E1C846-9988-DFC1-8525-84F16EECE10E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973055" y="4875100"/>
            <a:ext cx="306387" cy="457200"/>
          </a:xfr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5" name="Text Placeholder 79">
            <a:extLst>
              <a:ext uri="{FF2B5EF4-FFF2-40B4-BE49-F238E27FC236}">
                <a16:creationId xmlns:a16="http://schemas.microsoft.com/office/drawing/2014/main" id="{FD1F7204-4E41-7D68-72AC-56702736E06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395571" y="4875100"/>
            <a:ext cx="306387" cy="457200"/>
          </a:xfr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6" name="Text Placeholder 79">
            <a:extLst>
              <a:ext uri="{FF2B5EF4-FFF2-40B4-BE49-F238E27FC236}">
                <a16:creationId xmlns:a16="http://schemas.microsoft.com/office/drawing/2014/main" id="{18441CB9-C107-3096-8106-B0068CF6FF7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818087" y="4875100"/>
            <a:ext cx="306387" cy="457200"/>
          </a:xfr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7" name="Text Placeholder 79">
            <a:extLst>
              <a:ext uri="{FF2B5EF4-FFF2-40B4-BE49-F238E27FC236}">
                <a16:creationId xmlns:a16="http://schemas.microsoft.com/office/drawing/2014/main" id="{551827A9-45C4-00A6-E28E-65C9A2BEDE7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40603" y="4875100"/>
            <a:ext cx="306387" cy="457200"/>
          </a:xfrm>
          <a:solidFill>
            <a:schemeClr val="accent4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8" name="Text Placeholder 79">
            <a:extLst>
              <a:ext uri="{FF2B5EF4-FFF2-40B4-BE49-F238E27FC236}">
                <a16:creationId xmlns:a16="http://schemas.microsoft.com/office/drawing/2014/main" id="{CD6BBC55-DE91-5E44-F607-DE03F61D9F3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663119" y="4875100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9" name="Text Placeholder 79">
            <a:extLst>
              <a:ext uri="{FF2B5EF4-FFF2-40B4-BE49-F238E27FC236}">
                <a16:creationId xmlns:a16="http://schemas.microsoft.com/office/drawing/2014/main" id="{C153E1B2-D977-3BA3-A08D-BC108E602B24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085635" y="4875100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0" name="Text Placeholder 79">
            <a:extLst>
              <a:ext uri="{FF2B5EF4-FFF2-40B4-BE49-F238E27FC236}">
                <a16:creationId xmlns:a16="http://schemas.microsoft.com/office/drawing/2014/main" id="{737AE278-2066-DE43-D3B1-D5E949F6AC1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508151" y="4875100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1" name="Text Placeholder 79">
            <a:extLst>
              <a:ext uri="{FF2B5EF4-FFF2-40B4-BE49-F238E27FC236}">
                <a16:creationId xmlns:a16="http://schemas.microsoft.com/office/drawing/2014/main" id="{E4088F08-E764-8304-2E23-7C4980FA3DBC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353183" y="4875100"/>
            <a:ext cx="306387" cy="457200"/>
          </a:xfr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AC87A0F4-667D-7B34-44FB-0E08CCA08F34}"/>
              </a:ext>
            </a:extLst>
          </p:cNvPr>
          <p:cNvSpPr txBox="1"/>
          <p:nvPr userDrawn="1"/>
        </p:nvSpPr>
        <p:spPr>
          <a:xfrm>
            <a:off x="-1914290" y="1767925"/>
            <a:ext cx="1795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dirty="0">
                <a:solidFill>
                  <a:schemeClr val="tx1"/>
                </a:solidFill>
              </a:rPr>
              <a:t>To edit the fill boxes: </a:t>
            </a:r>
          </a:p>
          <a:p>
            <a:pPr marL="228600" indent="-228600" algn="l">
              <a:buAutoNum type="arabicPeriod"/>
            </a:pPr>
            <a:r>
              <a:rPr lang="en-US" sz="900" b="0" dirty="0">
                <a:solidFill>
                  <a:schemeClr val="tx1"/>
                </a:solidFill>
              </a:rPr>
              <a:t>Select the box</a:t>
            </a:r>
          </a:p>
          <a:p>
            <a:pPr marL="228600" indent="-228600" algn="l">
              <a:buAutoNum type="arabicPeriod"/>
            </a:pPr>
            <a:r>
              <a:rPr lang="en-US" sz="900" b="0" dirty="0">
                <a:solidFill>
                  <a:schemeClr val="tx1"/>
                </a:solidFill>
              </a:rPr>
              <a:t>Navigate to </a:t>
            </a:r>
            <a:r>
              <a:rPr lang="en-US" sz="900" b="0" i="1" dirty="0">
                <a:solidFill>
                  <a:schemeClr val="tx1"/>
                </a:solidFill>
              </a:rPr>
              <a:t>Shape Format</a:t>
            </a:r>
            <a:endParaRPr lang="en-US" sz="900" b="0" i="0" dirty="0">
              <a:solidFill>
                <a:schemeClr val="tx1"/>
              </a:solidFill>
            </a:endParaRPr>
          </a:p>
          <a:p>
            <a:pPr marL="228600" indent="-228600" algn="l">
              <a:buAutoNum type="arabicPeriod"/>
            </a:pPr>
            <a:r>
              <a:rPr lang="en-US" sz="900" b="0" i="0" dirty="0">
                <a:solidFill>
                  <a:schemeClr val="tx1"/>
                </a:solidFill>
              </a:rPr>
              <a:t>Select fill color</a:t>
            </a:r>
            <a:endParaRPr lang="en-US" sz="900" b="0" dirty="0">
              <a:solidFill>
                <a:schemeClr val="tx1"/>
              </a:solidFill>
            </a:endParaRPr>
          </a:p>
          <a:p>
            <a:pPr algn="l"/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900" dirty="0">
                <a:solidFill>
                  <a:schemeClr val="tx1"/>
                </a:solidFill>
              </a:rPr>
              <a:t>___________________________</a:t>
            </a:r>
            <a:br>
              <a:rPr lang="en-US" sz="900" dirty="0">
                <a:solidFill>
                  <a:schemeClr val="tx1"/>
                </a:solidFill>
              </a:rPr>
            </a:br>
            <a:endParaRPr lang="en-US" sz="900" dirty="0">
              <a:solidFill>
                <a:schemeClr val="tx1"/>
              </a:solidFill>
            </a:endParaRPr>
          </a:p>
          <a:p>
            <a:pPr algn="l"/>
            <a:r>
              <a:rPr lang="en-US" sz="900" dirty="0">
                <a:solidFill>
                  <a:schemeClr val="tx1"/>
                </a:solidFill>
              </a:rPr>
              <a:t>This note will not appear in presentation mode, or if you export your PPT to PDF to share with your clients. </a:t>
            </a:r>
          </a:p>
          <a:p>
            <a:pPr algn="l"/>
            <a:endParaRPr lang="en-US" sz="900" dirty="0">
              <a:solidFill>
                <a:schemeClr val="tx1"/>
              </a:solidFill>
            </a:endParaRPr>
          </a:p>
          <a:p>
            <a:pPr algn="l"/>
            <a:r>
              <a:rPr lang="en-US" sz="900" b="0" dirty="0">
                <a:solidFill>
                  <a:schemeClr val="tx1"/>
                </a:solidFill>
              </a:rPr>
              <a:t>Please do not share editable PPTs with clients.</a:t>
            </a:r>
          </a:p>
        </p:txBody>
      </p:sp>
    </p:spTree>
    <p:extLst>
      <p:ext uri="{BB962C8B-B14F-4D97-AF65-F5344CB8AC3E}">
        <p14:creationId xmlns:p14="http://schemas.microsoft.com/office/powerpoint/2010/main" val="16870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: 4 boxes ri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9">
            <a:extLst>
              <a:ext uri="{FF2B5EF4-FFF2-40B4-BE49-F238E27FC236}">
                <a16:creationId xmlns:a16="http://schemas.microsoft.com/office/drawing/2014/main" id="{2701DF3A-054B-7652-BE03-13C250ED29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022706"/>
            <a:ext cx="2286000" cy="9144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header text here</a:t>
            </a:r>
          </a:p>
        </p:txBody>
      </p:sp>
      <p:sp>
        <p:nvSpPr>
          <p:cNvPr id="10" name="Text Placeholder 79">
            <a:extLst>
              <a:ext uri="{FF2B5EF4-FFF2-40B4-BE49-F238E27FC236}">
                <a16:creationId xmlns:a16="http://schemas.microsoft.com/office/drawing/2014/main" id="{7B39A5EB-5448-3861-62B8-DBB36E317A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4400" y="3319774"/>
            <a:ext cx="2286000" cy="9144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header text here</a:t>
            </a:r>
          </a:p>
        </p:txBody>
      </p:sp>
      <p:sp>
        <p:nvSpPr>
          <p:cNvPr id="11" name="Text Placeholder 79">
            <a:extLst>
              <a:ext uri="{FF2B5EF4-FFF2-40B4-BE49-F238E27FC236}">
                <a16:creationId xmlns:a16="http://schemas.microsoft.com/office/drawing/2014/main" id="{C594BA3E-D7ED-9EE2-9A95-67847C71E63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1600" y="2612650"/>
            <a:ext cx="2286000" cy="9144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header text here</a:t>
            </a:r>
          </a:p>
        </p:txBody>
      </p:sp>
      <p:sp>
        <p:nvSpPr>
          <p:cNvPr id="12" name="Text Placeholder 79">
            <a:extLst>
              <a:ext uri="{FF2B5EF4-FFF2-40B4-BE49-F238E27FC236}">
                <a16:creationId xmlns:a16="http://schemas.microsoft.com/office/drawing/2014/main" id="{4EE86759-B5C3-C51E-CCE2-9894A8E1F01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48800" y="1907622"/>
            <a:ext cx="2286000" cy="914400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header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9C7A6-829C-4CB2-BD7F-2C60E5CC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6"/>
            <a:ext cx="11277600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25317-9419-416C-8A4F-1BA251BD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42681C7-4968-1148-B1F6-9ACCB798A2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87267C-8919-A41A-8F9A-F1293D0DE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79">
            <a:extLst>
              <a:ext uri="{FF2B5EF4-FFF2-40B4-BE49-F238E27FC236}">
                <a16:creationId xmlns:a16="http://schemas.microsoft.com/office/drawing/2014/main" id="{BE5EDA2A-FB96-DC99-F559-AAF7C80F09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4937106"/>
            <a:ext cx="2286000" cy="1188720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 section for detail sentences. Less is more for this part.</a:t>
            </a:r>
          </a:p>
        </p:txBody>
      </p:sp>
      <p:sp>
        <p:nvSpPr>
          <p:cNvPr id="14" name="Text Placeholder 79">
            <a:extLst>
              <a:ext uri="{FF2B5EF4-FFF2-40B4-BE49-F238E27FC236}">
                <a16:creationId xmlns:a16="http://schemas.microsoft.com/office/drawing/2014/main" id="{C18EB09C-C5D5-FCAE-6004-72D0EC0261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54400" y="4244696"/>
            <a:ext cx="2286000" cy="1188720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 section for detail sentences. Less is more for this part.</a:t>
            </a:r>
          </a:p>
        </p:txBody>
      </p:sp>
      <p:sp>
        <p:nvSpPr>
          <p:cNvPr id="15" name="Text Placeholder 79">
            <a:extLst>
              <a:ext uri="{FF2B5EF4-FFF2-40B4-BE49-F238E27FC236}">
                <a16:creationId xmlns:a16="http://schemas.microsoft.com/office/drawing/2014/main" id="{5C34808C-EC9E-EC45-6E96-4D9538611D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62712" y="3527050"/>
            <a:ext cx="2286000" cy="1188720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 section for detail sentences. Less is more for this part.</a:t>
            </a:r>
          </a:p>
        </p:txBody>
      </p:sp>
      <p:sp>
        <p:nvSpPr>
          <p:cNvPr id="16" name="Text Placeholder 79">
            <a:extLst>
              <a:ext uri="{FF2B5EF4-FFF2-40B4-BE49-F238E27FC236}">
                <a16:creationId xmlns:a16="http://schemas.microsoft.com/office/drawing/2014/main" id="{9D415B5D-85E6-DB26-753C-B4C3FF512DF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48800" y="2834640"/>
            <a:ext cx="2286000" cy="1188720"/>
          </a:xfrm>
          <a:solidFill>
            <a:schemeClr val="bg1"/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 section for detail sentences. Less is more for this part.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6EA1CB78-6231-7C19-947B-3C4747DF0921}"/>
              </a:ext>
            </a:extLst>
          </p:cNvPr>
          <p:cNvCxnSpPr>
            <a:cxnSpLocks/>
            <a:stCxn id="5" idx="0"/>
            <a:endCxn id="10" idx="1"/>
          </p:cNvCxnSpPr>
          <p:nvPr userDrawn="1"/>
        </p:nvCxnSpPr>
        <p:spPr>
          <a:xfrm rot="5400000" flipH="1" flipV="1">
            <a:off x="2404434" y="2972740"/>
            <a:ext cx="245732" cy="1854200"/>
          </a:xfrm>
          <a:prstGeom prst="bentConnector2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E52DAE0B-9506-6989-07BD-4C943D80D16E}"/>
              </a:ext>
            </a:extLst>
          </p:cNvPr>
          <p:cNvCxnSpPr>
            <a:cxnSpLocks/>
            <a:stCxn id="11" idx="1"/>
            <a:endCxn id="10" idx="0"/>
          </p:cNvCxnSpPr>
          <p:nvPr userDrawn="1"/>
        </p:nvCxnSpPr>
        <p:spPr>
          <a:xfrm rot="10800000" flipV="1">
            <a:off x="4597400" y="3069850"/>
            <a:ext cx="1854200" cy="249924"/>
          </a:xfrm>
          <a:prstGeom prst="bentConnector2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FAF4F91E-13C6-F415-81EB-A7BD00B64DCF}"/>
              </a:ext>
            </a:extLst>
          </p:cNvPr>
          <p:cNvCxnSpPr>
            <a:cxnSpLocks/>
            <a:stCxn id="11" idx="0"/>
            <a:endCxn id="12" idx="1"/>
          </p:cNvCxnSpPr>
          <p:nvPr userDrawn="1"/>
        </p:nvCxnSpPr>
        <p:spPr>
          <a:xfrm rot="5400000" flipH="1" flipV="1">
            <a:off x="8397786" y="1561636"/>
            <a:ext cx="247828" cy="1854200"/>
          </a:xfrm>
          <a:prstGeom prst="bentConnector2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34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- Circles and arrow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9">
            <a:extLst>
              <a:ext uri="{FF2B5EF4-FFF2-40B4-BE49-F238E27FC236}">
                <a16:creationId xmlns:a16="http://schemas.microsoft.com/office/drawing/2014/main" id="{2701DF3A-054B-7652-BE03-13C250ED29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487" y="2230071"/>
            <a:ext cx="2286000" cy="228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header text here</a:t>
            </a:r>
          </a:p>
        </p:txBody>
      </p:sp>
      <p:sp>
        <p:nvSpPr>
          <p:cNvPr id="10" name="Text Placeholder 79">
            <a:extLst>
              <a:ext uri="{FF2B5EF4-FFF2-40B4-BE49-F238E27FC236}">
                <a16:creationId xmlns:a16="http://schemas.microsoft.com/office/drawing/2014/main" id="{7B39A5EB-5448-3861-62B8-DBB36E317A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2191" y="2230071"/>
            <a:ext cx="2286000" cy="228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header text here</a:t>
            </a:r>
          </a:p>
        </p:txBody>
      </p:sp>
      <p:sp>
        <p:nvSpPr>
          <p:cNvPr id="11" name="Text Placeholder 79">
            <a:extLst>
              <a:ext uri="{FF2B5EF4-FFF2-40B4-BE49-F238E27FC236}">
                <a16:creationId xmlns:a16="http://schemas.microsoft.com/office/drawing/2014/main" id="{C594BA3E-D7ED-9EE2-9A95-67847C71E63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21895" y="2230071"/>
            <a:ext cx="2286000" cy="228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header text here</a:t>
            </a:r>
          </a:p>
        </p:txBody>
      </p:sp>
      <p:sp>
        <p:nvSpPr>
          <p:cNvPr id="12" name="Text Placeholder 79">
            <a:extLst>
              <a:ext uri="{FF2B5EF4-FFF2-40B4-BE49-F238E27FC236}">
                <a16:creationId xmlns:a16="http://schemas.microsoft.com/office/drawing/2014/main" id="{4EE86759-B5C3-C51E-CCE2-9894A8E1F01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1600" y="2230071"/>
            <a:ext cx="2286000" cy="228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header text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9C7A6-829C-4CB2-BD7F-2C60E5CC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6"/>
            <a:ext cx="11277600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25317-9419-416C-8A4F-1BA251BD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42681C7-4968-1148-B1F6-9ACCB798A2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87267C-8919-A41A-8F9A-F1293D0DE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F20B04-EA17-D1E5-A3B1-BA71450DD2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91455" y="2765058"/>
            <a:ext cx="748506" cy="1216025"/>
          </a:xfrm>
          <a:prstGeom prst="chevron">
            <a:avLst>
              <a:gd name="adj" fmla="val 49900"/>
            </a:avLst>
          </a:prstGeom>
          <a:solidFill>
            <a:schemeClr val="accent3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D8C8868-3A1C-B0C2-2727-031DD06030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63101" y="2765058"/>
            <a:ext cx="748506" cy="1216025"/>
          </a:xfrm>
          <a:prstGeom prst="chevron">
            <a:avLst>
              <a:gd name="adj" fmla="val 49900"/>
            </a:avLst>
          </a:prstGeom>
          <a:solidFill>
            <a:schemeClr val="accent3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36C3FBB-EFB6-6855-64CD-26F2B32A14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34747" y="2765058"/>
            <a:ext cx="748506" cy="1216025"/>
          </a:xfrm>
          <a:prstGeom prst="chevron">
            <a:avLst>
              <a:gd name="adj" fmla="val 49900"/>
            </a:avLst>
          </a:prstGeom>
          <a:solidFill>
            <a:schemeClr val="accent3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Text Placeholder 79">
            <a:extLst>
              <a:ext uri="{FF2B5EF4-FFF2-40B4-BE49-F238E27FC236}">
                <a16:creationId xmlns:a16="http://schemas.microsoft.com/office/drawing/2014/main" id="{54BFE184-5AF3-B233-628A-A9C946CA081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9708" y="4665881"/>
            <a:ext cx="2286000" cy="118872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 section for detail sentences. Less is more for this part.</a:t>
            </a:r>
          </a:p>
        </p:txBody>
      </p:sp>
      <p:sp>
        <p:nvSpPr>
          <p:cNvPr id="21" name="Text Placeholder 79">
            <a:extLst>
              <a:ext uri="{FF2B5EF4-FFF2-40B4-BE49-F238E27FC236}">
                <a16:creationId xmlns:a16="http://schemas.microsoft.com/office/drawing/2014/main" id="{A1279DCD-C787-6CD2-4F18-3B2E339376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52191" y="4665881"/>
            <a:ext cx="2286000" cy="118872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 section for detail sentences. Less is more for this part.</a:t>
            </a:r>
          </a:p>
        </p:txBody>
      </p:sp>
      <p:sp>
        <p:nvSpPr>
          <p:cNvPr id="23" name="Text Placeholder 79">
            <a:extLst>
              <a:ext uri="{FF2B5EF4-FFF2-40B4-BE49-F238E27FC236}">
                <a16:creationId xmlns:a16="http://schemas.microsoft.com/office/drawing/2014/main" id="{F3044CA4-891B-8133-03ED-E374E40CFE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21895" y="4665881"/>
            <a:ext cx="2286000" cy="118872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 section for detail sentences. Less is more for this part.</a:t>
            </a:r>
          </a:p>
        </p:txBody>
      </p:sp>
      <p:sp>
        <p:nvSpPr>
          <p:cNvPr id="24" name="Text Placeholder 79">
            <a:extLst>
              <a:ext uri="{FF2B5EF4-FFF2-40B4-BE49-F238E27FC236}">
                <a16:creationId xmlns:a16="http://schemas.microsoft.com/office/drawing/2014/main" id="{A27503E5-36C8-BDFF-B19C-EE9181A5B0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94378" y="4665881"/>
            <a:ext cx="2286000" cy="118872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 section for detail sentences. Less is more for this part.</a:t>
            </a:r>
          </a:p>
        </p:txBody>
      </p:sp>
    </p:spTree>
    <p:extLst>
      <p:ext uri="{BB962C8B-B14F-4D97-AF65-F5344CB8AC3E}">
        <p14:creationId xmlns:p14="http://schemas.microsoft.com/office/powerpoint/2010/main" val="36007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- Circle icons and inf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C7A6-829C-4CB2-BD7F-2C60E5CC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6"/>
            <a:ext cx="11277600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25317-9419-416C-8A4F-1BA251BD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42681C7-4968-1148-B1F6-9ACCB798A2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87267C-8919-A41A-8F9A-F1293D0DE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CA1113-8004-AE41-8FD8-CB3F3838EE71}"/>
              </a:ext>
            </a:extLst>
          </p:cNvPr>
          <p:cNvSpPr/>
          <p:nvPr userDrawn="1"/>
        </p:nvSpPr>
        <p:spPr>
          <a:xfrm>
            <a:off x="5638800" y="2230657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C6812DEA-173C-A554-959D-AF8DC57A444E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867400" y="2459257"/>
            <a:ext cx="457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icon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A8F6D1-31C8-DA7D-1D57-98457F9A8256}"/>
              </a:ext>
            </a:extLst>
          </p:cNvPr>
          <p:cNvSpPr/>
          <p:nvPr userDrawn="1"/>
        </p:nvSpPr>
        <p:spPr>
          <a:xfrm>
            <a:off x="6990522" y="3463109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3">
            <a:extLst>
              <a:ext uri="{FF2B5EF4-FFF2-40B4-BE49-F238E27FC236}">
                <a16:creationId xmlns:a16="http://schemas.microsoft.com/office/drawing/2014/main" id="{4FBB4BBD-340D-CFBB-5666-E0A568BC99C5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7219122" y="3691709"/>
            <a:ext cx="457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icon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64F9B18-922F-6071-FB99-9A98EFE144DC}"/>
              </a:ext>
            </a:extLst>
          </p:cNvPr>
          <p:cNvSpPr/>
          <p:nvPr userDrawn="1"/>
        </p:nvSpPr>
        <p:spPr>
          <a:xfrm>
            <a:off x="4406348" y="3463109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FEED0F64-7682-F23A-B8AD-6D10FF3F954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4634948" y="3691709"/>
            <a:ext cx="457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icon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C9BD45-6C23-6E8B-E5C2-8952E72D8AC0}"/>
              </a:ext>
            </a:extLst>
          </p:cNvPr>
          <p:cNvSpPr/>
          <p:nvPr userDrawn="1"/>
        </p:nvSpPr>
        <p:spPr>
          <a:xfrm>
            <a:off x="5638800" y="4695562"/>
            <a:ext cx="914400" cy="9144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3">
            <a:extLst>
              <a:ext uri="{FF2B5EF4-FFF2-40B4-BE49-F238E27FC236}">
                <a16:creationId xmlns:a16="http://schemas.microsoft.com/office/drawing/2014/main" id="{3500DC25-3188-3DC9-CB05-A71FD407EDF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867400" y="4924162"/>
            <a:ext cx="457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icon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F3B23EC3-F72C-5CF4-126A-C6EF533AE0AD}"/>
              </a:ext>
            </a:extLst>
          </p:cNvPr>
          <p:cNvCxnSpPr>
            <a:stCxn id="7" idx="6"/>
            <a:endCxn id="14" idx="0"/>
          </p:cNvCxnSpPr>
          <p:nvPr userDrawn="1"/>
        </p:nvCxnSpPr>
        <p:spPr>
          <a:xfrm>
            <a:off x="6553200" y="2687857"/>
            <a:ext cx="894522" cy="775252"/>
          </a:xfrm>
          <a:prstGeom prst="bentConnector2">
            <a:avLst/>
          </a:prstGeom>
          <a:ln w="508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01C23AA7-0A30-9D21-D092-924227AEE136}"/>
              </a:ext>
            </a:extLst>
          </p:cNvPr>
          <p:cNvCxnSpPr>
            <a:cxnSpLocks/>
            <a:stCxn id="14" idx="4"/>
            <a:endCxn id="19" idx="6"/>
          </p:cNvCxnSpPr>
          <p:nvPr userDrawn="1"/>
        </p:nvCxnSpPr>
        <p:spPr>
          <a:xfrm rot="5400000">
            <a:off x="6612835" y="4317874"/>
            <a:ext cx="775253" cy="894522"/>
          </a:xfrm>
          <a:prstGeom prst="bentConnector2">
            <a:avLst/>
          </a:prstGeom>
          <a:ln w="508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>
            <a:extLst>
              <a:ext uri="{FF2B5EF4-FFF2-40B4-BE49-F238E27FC236}">
                <a16:creationId xmlns:a16="http://schemas.microsoft.com/office/drawing/2014/main" id="{EF27FF93-68AD-6067-7CB1-A10ACFE6B40D}"/>
              </a:ext>
            </a:extLst>
          </p:cNvPr>
          <p:cNvCxnSpPr>
            <a:cxnSpLocks/>
            <a:stCxn id="19" idx="2"/>
            <a:endCxn id="16" idx="4"/>
          </p:cNvCxnSpPr>
          <p:nvPr userDrawn="1"/>
        </p:nvCxnSpPr>
        <p:spPr>
          <a:xfrm rot="10800000">
            <a:off x="4863548" y="4377510"/>
            <a:ext cx="775252" cy="775253"/>
          </a:xfrm>
          <a:prstGeom prst="bentConnector2">
            <a:avLst/>
          </a:prstGeom>
          <a:ln w="508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90D082FC-4582-8BEF-76DA-38ECBCADCDD4}"/>
              </a:ext>
            </a:extLst>
          </p:cNvPr>
          <p:cNvCxnSpPr>
            <a:cxnSpLocks/>
            <a:stCxn id="16" idx="0"/>
            <a:endCxn id="7" idx="2"/>
          </p:cNvCxnSpPr>
          <p:nvPr userDrawn="1"/>
        </p:nvCxnSpPr>
        <p:spPr>
          <a:xfrm rot="5400000" flipH="1" flipV="1">
            <a:off x="4863548" y="2687857"/>
            <a:ext cx="775252" cy="775252"/>
          </a:xfrm>
          <a:prstGeom prst="bentConnector2">
            <a:avLst/>
          </a:prstGeom>
          <a:ln w="508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75">
            <a:extLst>
              <a:ext uri="{FF2B5EF4-FFF2-40B4-BE49-F238E27FC236}">
                <a16:creationId xmlns:a16="http://schemas.microsoft.com/office/drawing/2014/main" id="{74D29218-C3FC-9C92-3601-D74FCCF328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2915" y="1986801"/>
            <a:ext cx="809613" cy="7009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7" name="Text Placeholder 75">
            <a:extLst>
              <a:ext uri="{FF2B5EF4-FFF2-40B4-BE49-F238E27FC236}">
                <a16:creationId xmlns:a16="http://schemas.microsoft.com/office/drawing/2014/main" id="{01F18007-6E4E-0C4F-30F6-6FBE437D2B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42915" y="5154548"/>
            <a:ext cx="809613" cy="7009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9" name="Text Placeholder 75">
            <a:extLst>
              <a:ext uri="{FF2B5EF4-FFF2-40B4-BE49-F238E27FC236}">
                <a16:creationId xmlns:a16="http://schemas.microsoft.com/office/drawing/2014/main" id="{30A5A04D-15CB-F2C7-2870-04021384060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41560" y="1986801"/>
            <a:ext cx="809613" cy="7009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0" name="Text Placeholder 75">
            <a:extLst>
              <a:ext uri="{FF2B5EF4-FFF2-40B4-BE49-F238E27FC236}">
                <a16:creationId xmlns:a16="http://schemas.microsoft.com/office/drawing/2014/main" id="{5A47D5D7-1BF5-1296-7814-97E349311F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441560" y="5154548"/>
            <a:ext cx="809613" cy="7009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1" name="Text Placeholder 75">
            <a:extLst>
              <a:ext uri="{FF2B5EF4-FFF2-40B4-BE49-F238E27FC236}">
                <a16:creationId xmlns:a16="http://schemas.microsoft.com/office/drawing/2014/main" id="{BD986668-ADD8-3F76-8BE3-FEF668D27A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3176" y="2073140"/>
            <a:ext cx="3214267" cy="700901"/>
          </a:xfrm>
        </p:spPr>
        <p:txBody>
          <a:bodyPr anchor="b"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 dirty="0"/>
              <a:t>Decision</a:t>
            </a:r>
          </a:p>
        </p:txBody>
      </p:sp>
      <p:sp>
        <p:nvSpPr>
          <p:cNvPr id="43" name="Text Placeholder 75">
            <a:extLst>
              <a:ext uri="{FF2B5EF4-FFF2-40B4-BE49-F238E27FC236}">
                <a16:creationId xmlns:a16="http://schemas.microsoft.com/office/drawing/2014/main" id="{52870B65-DB9E-6413-8F39-A21344F13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33176" y="4426134"/>
            <a:ext cx="3214267" cy="700901"/>
          </a:xfrm>
        </p:spPr>
        <p:txBody>
          <a:bodyPr anchor="b"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 dirty="0"/>
              <a:t>Insight</a:t>
            </a:r>
          </a:p>
        </p:txBody>
      </p:sp>
      <p:sp>
        <p:nvSpPr>
          <p:cNvPr id="45" name="Text Placeholder 75">
            <a:extLst>
              <a:ext uri="{FF2B5EF4-FFF2-40B4-BE49-F238E27FC236}">
                <a16:creationId xmlns:a16="http://schemas.microsoft.com/office/drawing/2014/main" id="{93B569D2-B352-973F-B42E-39B19EBAA3A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6341" y="2073140"/>
            <a:ext cx="3214267" cy="700901"/>
          </a:xfrm>
        </p:spPr>
        <p:txBody>
          <a:bodyPr anchor="b">
            <a:norm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47" name="Text Placeholder 75">
            <a:extLst>
              <a:ext uri="{FF2B5EF4-FFF2-40B4-BE49-F238E27FC236}">
                <a16:creationId xmlns:a16="http://schemas.microsoft.com/office/drawing/2014/main" id="{BC7B5FB2-6119-BFC0-C24A-6FD221728A2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6341" y="4426134"/>
            <a:ext cx="3214267" cy="700901"/>
          </a:xfrm>
        </p:spPr>
        <p:txBody>
          <a:bodyPr anchor="b">
            <a:norm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dirty="0"/>
              <a:t>Information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E162555A-A9DB-7244-864F-BD74E11969C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888" y="2790952"/>
            <a:ext cx="3213100" cy="914400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Section for added detail. Less is more for sections like this.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C62BC8E4-28B0-9026-AD34-82F25018431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6888" y="5143946"/>
            <a:ext cx="3213100" cy="914400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Section for added detail. Less is more for sections like this.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7BF2FD2C-3D03-E0DE-DCBE-65AF0BCCED4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33175" y="2790952"/>
            <a:ext cx="3213100" cy="914400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Section for added detail. Less is more for sections like this.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FFD15909-73BE-A35A-A457-0CCD13D80F4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633175" y="5143946"/>
            <a:ext cx="3213100" cy="914400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Section for added detail. Less is more for sections like this.</a:t>
            </a:r>
          </a:p>
        </p:txBody>
      </p:sp>
    </p:spTree>
    <p:extLst>
      <p:ext uri="{BB962C8B-B14F-4D97-AF65-F5344CB8AC3E}">
        <p14:creationId xmlns:p14="http://schemas.microsoft.com/office/powerpoint/2010/main" val="20610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- Circle cyc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C7A6-829C-4CB2-BD7F-2C60E5CC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6"/>
            <a:ext cx="11277600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25317-9419-416C-8A4F-1BA251BD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42681C7-4968-1148-B1F6-9ACCB798A2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87267C-8919-A41A-8F9A-F1293D0DE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Text Placeholder 75">
            <a:extLst>
              <a:ext uri="{FF2B5EF4-FFF2-40B4-BE49-F238E27FC236}">
                <a16:creationId xmlns:a16="http://schemas.microsoft.com/office/drawing/2014/main" id="{BD986668-ADD8-3F76-8BE3-FEF668D27A0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3176" y="2073140"/>
            <a:ext cx="3214267" cy="700901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 dirty="0"/>
              <a:t>Decision</a:t>
            </a:r>
          </a:p>
        </p:txBody>
      </p:sp>
      <p:sp>
        <p:nvSpPr>
          <p:cNvPr id="43" name="Text Placeholder 75">
            <a:extLst>
              <a:ext uri="{FF2B5EF4-FFF2-40B4-BE49-F238E27FC236}">
                <a16:creationId xmlns:a16="http://schemas.microsoft.com/office/drawing/2014/main" id="{52870B65-DB9E-6413-8F39-A21344F13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33176" y="4426134"/>
            <a:ext cx="3214267" cy="700901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 dirty="0"/>
              <a:t>Insight</a:t>
            </a:r>
          </a:p>
        </p:txBody>
      </p:sp>
      <p:sp>
        <p:nvSpPr>
          <p:cNvPr id="45" name="Text Placeholder 75">
            <a:extLst>
              <a:ext uri="{FF2B5EF4-FFF2-40B4-BE49-F238E27FC236}">
                <a16:creationId xmlns:a16="http://schemas.microsoft.com/office/drawing/2014/main" id="{93B569D2-B352-973F-B42E-39B19EBAA3A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6341" y="2073140"/>
            <a:ext cx="3214267" cy="700901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dirty="0"/>
              <a:t>Data</a:t>
            </a:r>
          </a:p>
        </p:txBody>
      </p:sp>
      <p:sp>
        <p:nvSpPr>
          <p:cNvPr id="47" name="Text Placeholder 75">
            <a:extLst>
              <a:ext uri="{FF2B5EF4-FFF2-40B4-BE49-F238E27FC236}">
                <a16:creationId xmlns:a16="http://schemas.microsoft.com/office/drawing/2014/main" id="{BC7B5FB2-6119-BFC0-C24A-6FD221728A2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96341" y="4426134"/>
            <a:ext cx="3214267" cy="700901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 dirty="0"/>
              <a:t>Information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E162555A-A9DB-7244-864F-BD74E11969C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888" y="2790952"/>
            <a:ext cx="3213100" cy="914400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Section for added detail. Less is more for sections like this.</a:t>
            </a:r>
          </a:p>
        </p:txBody>
      </p:sp>
      <p:sp>
        <p:nvSpPr>
          <p:cNvPr id="51" name="Text Placeholder 49">
            <a:extLst>
              <a:ext uri="{FF2B5EF4-FFF2-40B4-BE49-F238E27FC236}">
                <a16:creationId xmlns:a16="http://schemas.microsoft.com/office/drawing/2014/main" id="{C62BC8E4-28B0-9026-AD34-82F25018431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6888" y="5143946"/>
            <a:ext cx="3213100" cy="914400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Section for added detail. Less is more for sections like this.</a:t>
            </a:r>
          </a:p>
        </p:txBody>
      </p:sp>
      <p:sp>
        <p:nvSpPr>
          <p:cNvPr id="52" name="Text Placeholder 49">
            <a:extLst>
              <a:ext uri="{FF2B5EF4-FFF2-40B4-BE49-F238E27FC236}">
                <a16:creationId xmlns:a16="http://schemas.microsoft.com/office/drawing/2014/main" id="{7BF2FD2C-3D03-E0DE-DCBE-65AF0BCCED4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33175" y="2790952"/>
            <a:ext cx="3213100" cy="914400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Section for added detail. Less is more for sections like this.</a:t>
            </a:r>
          </a:p>
        </p:txBody>
      </p:sp>
      <p:sp>
        <p:nvSpPr>
          <p:cNvPr id="53" name="Text Placeholder 49">
            <a:extLst>
              <a:ext uri="{FF2B5EF4-FFF2-40B4-BE49-F238E27FC236}">
                <a16:creationId xmlns:a16="http://schemas.microsoft.com/office/drawing/2014/main" id="{FFD15909-73BE-A35A-A457-0CCD13D80F4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633175" y="5143946"/>
            <a:ext cx="3213100" cy="914400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Section for added detail. Less is more for sections like this.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435D70-31CF-65CF-5B97-D684B845C3DC}"/>
              </a:ext>
            </a:extLst>
          </p:cNvPr>
          <p:cNvGrpSpPr/>
          <p:nvPr userDrawn="1"/>
        </p:nvGrpSpPr>
        <p:grpSpPr>
          <a:xfrm>
            <a:off x="4347330" y="2089739"/>
            <a:ext cx="3497341" cy="3662773"/>
            <a:chOff x="4656059" y="2375625"/>
            <a:chExt cx="2943303" cy="3082528"/>
          </a:xfrm>
        </p:grpSpPr>
        <p:sp>
          <p:nvSpPr>
            <p:cNvPr id="5" name="Google Shape;389;p22">
              <a:extLst>
                <a:ext uri="{FF2B5EF4-FFF2-40B4-BE49-F238E27FC236}">
                  <a16:creationId xmlns:a16="http://schemas.microsoft.com/office/drawing/2014/main" id="{EEDBFBD7-5096-6229-BBF9-3488D20E921F}"/>
                </a:ext>
              </a:extLst>
            </p:cNvPr>
            <p:cNvSpPr/>
            <p:nvPr userDrawn="1"/>
          </p:nvSpPr>
          <p:spPr>
            <a:xfrm rot="2700000">
              <a:off x="5838146" y="2846798"/>
              <a:ext cx="1986564" cy="1044218"/>
            </a:xfrm>
            <a:custGeom>
              <a:avLst/>
              <a:gdLst/>
              <a:ahLst/>
              <a:cxnLst/>
              <a:rect l="l" t="t" r="r" b="b"/>
              <a:pathLst>
                <a:path w="68623" h="36071" extrusionOk="0">
                  <a:moveTo>
                    <a:pt x="31253" y="0"/>
                  </a:moveTo>
                  <a:lnTo>
                    <a:pt x="29075" y="42"/>
                  </a:lnTo>
                  <a:lnTo>
                    <a:pt x="24844" y="419"/>
                  </a:lnTo>
                  <a:lnTo>
                    <a:pt x="20654" y="1173"/>
                  </a:lnTo>
                  <a:lnTo>
                    <a:pt x="16591" y="2262"/>
                  </a:lnTo>
                  <a:lnTo>
                    <a:pt x="12611" y="3728"/>
                  </a:lnTo>
                  <a:lnTo>
                    <a:pt x="8757" y="5572"/>
                  </a:lnTo>
                  <a:lnTo>
                    <a:pt x="5112" y="7708"/>
                  </a:lnTo>
                  <a:lnTo>
                    <a:pt x="1635" y="10180"/>
                  </a:lnTo>
                  <a:lnTo>
                    <a:pt x="1" y="11563"/>
                  </a:lnTo>
                  <a:lnTo>
                    <a:pt x="16968" y="16129"/>
                  </a:lnTo>
                  <a:lnTo>
                    <a:pt x="20068" y="27440"/>
                  </a:lnTo>
                  <a:lnTo>
                    <a:pt x="21073" y="26895"/>
                  </a:lnTo>
                  <a:lnTo>
                    <a:pt x="23210" y="26016"/>
                  </a:lnTo>
                  <a:lnTo>
                    <a:pt x="25388" y="25304"/>
                  </a:lnTo>
                  <a:lnTo>
                    <a:pt x="27609" y="24843"/>
                  </a:lnTo>
                  <a:lnTo>
                    <a:pt x="29829" y="24633"/>
                  </a:lnTo>
                  <a:lnTo>
                    <a:pt x="32049" y="24591"/>
                  </a:lnTo>
                  <a:lnTo>
                    <a:pt x="34228" y="24759"/>
                  </a:lnTo>
                  <a:lnTo>
                    <a:pt x="36406" y="25178"/>
                  </a:lnTo>
                  <a:lnTo>
                    <a:pt x="38543" y="25722"/>
                  </a:lnTo>
                  <a:lnTo>
                    <a:pt x="40595" y="26518"/>
                  </a:lnTo>
                  <a:lnTo>
                    <a:pt x="42564" y="27482"/>
                  </a:lnTo>
                  <a:lnTo>
                    <a:pt x="44450" y="28655"/>
                  </a:lnTo>
                  <a:lnTo>
                    <a:pt x="46251" y="29996"/>
                  </a:lnTo>
                  <a:lnTo>
                    <a:pt x="47885" y="31504"/>
                  </a:lnTo>
                  <a:lnTo>
                    <a:pt x="49435" y="33221"/>
                  </a:lnTo>
                  <a:lnTo>
                    <a:pt x="50776" y="35065"/>
                  </a:lnTo>
                  <a:lnTo>
                    <a:pt x="51404" y="36070"/>
                  </a:lnTo>
                  <a:lnTo>
                    <a:pt x="64726" y="32509"/>
                  </a:lnTo>
                  <a:lnTo>
                    <a:pt x="68622" y="17888"/>
                  </a:lnTo>
                  <a:lnTo>
                    <a:pt x="66904" y="15794"/>
                  </a:lnTo>
                  <a:lnTo>
                    <a:pt x="63050" y="12023"/>
                  </a:lnTo>
                  <a:lnTo>
                    <a:pt x="58861" y="8714"/>
                  </a:lnTo>
                  <a:lnTo>
                    <a:pt x="54336" y="5907"/>
                  </a:lnTo>
                  <a:lnTo>
                    <a:pt x="49561" y="3603"/>
                  </a:lnTo>
                  <a:lnTo>
                    <a:pt x="44533" y="1843"/>
                  </a:lnTo>
                  <a:lnTo>
                    <a:pt x="39297" y="670"/>
                  </a:lnTo>
                  <a:lnTo>
                    <a:pt x="33976" y="42"/>
                  </a:lnTo>
                  <a:lnTo>
                    <a:pt x="312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90;p22">
              <a:extLst>
                <a:ext uri="{FF2B5EF4-FFF2-40B4-BE49-F238E27FC236}">
                  <a16:creationId xmlns:a16="http://schemas.microsoft.com/office/drawing/2014/main" id="{025C66A1-A361-17CE-7AF0-E2C57A724D3F}"/>
                </a:ext>
              </a:extLst>
            </p:cNvPr>
            <p:cNvSpPr/>
            <p:nvPr userDrawn="1"/>
          </p:nvSpPr>
          <p:spPr>
            <a:xfrm rot="2700000">
              <a:off x="6214965" y="3736271"/>
              <a:ext cx="994483" cy="1774310"/>
            </a:xfrm>
            <a:custGeom>
              <a:avLst/>
              <a:gdLst/>
              <a:ahLst/>
              <a:cxnLst/>
              <a:rect l="l" t="t" r="r" b="b"/>
              <a:pathLst>
                <a:path w="34353" h="61291" extrusionOk="0">
                  <a:moveTo>
                    <a:pt x="26016" y="1"/>
                  </a:moveTo>
                  <a:lnTo>
                    <a:pt x="22288" y="13993"/>
                  </a:lnTo>
                  <a:lnTo>
                    <a:pt x="7918" y="17847"/>
                  </a:lnTo>
                  <a:lnTo>
                    <a:pt x="8672" y="19732"/>
                  </a:lnTo>
                  <a:lnTo>
                    <a:pt x="9594" y="23670"/>
                  </a:lnTo>
                  <a:lnTo>
                    <a:pt x="9804" y="27608"/>
                  </a:lnTo>
                  <a:lnTo>
                    <a:pt x="9427" y="31462"/>
                  </a:lnTo>
                  <a:lnTo>
                    <a:pt x="8379" y="35233"/>
                  </a:lnTo>
                  <a:lnTo>
                    <a:pt x="6704" y="38794"/>
                  </a:lnTo>
                  <a:lnTo>
                    <a:pt x="4441" y="42020"/>
                  </a:lnTo>
                  <a:lnTo>
                    <a:pt x="1634" y="44868"/>
                  </a:lnTo>
                  <a:lnTo>
                    <a:pt x="1" y="46125"/>
                  </a:lnTo>
                  <a:lnTo>
                    <a:pt x="2807" y="56682"/>
                  </a:lnTo>
                  <a:lnTo>
                    <a:pt x="20026" y="61290"/>
                  </a:lnTo>
                  <a:lnTo>
                    <a:pt x="21576" y="59740"/>
                  </a:lnTo>
                  <a:lnTo>
                    <a:pt x="24341" y="56473"/>
                  </a:lnTo>
                  <a:lnTo>
                    <a:pt x="26770" y="52996"/>
                  </a:lnTo>
                  <a:lnTo>
                    <a:pt x="28907" y="49393"/>
                  </a:lnTo>
                  <a:lnTo>
                    <a:pt x="30666" y="45622"/>
                  </a:lnTo>
                  <a:lnTo>
                    <a:pt x="32091" y="41768"/>
                  </a:lnTo>
                  <a:lnTo>
                    <a:pt x="33180" y="37788"/>
                  </a:lnTo>
                  <a:lnTo>
                    <a:pt x="33934" y="33767"/>
                  </a:lnTo>
                  <a:lnTo>
                    <a:pt x="34311" y="29661"/>
                  </a:lnTo>
                  <a:lnTo>
                    <a:pt x="34353" y="25556"/>
                  </a:lnTo>
                  <a:lnTo>
                    <a:pt x="34060" y="21492"/>
                  </a:lnTo>
                  <a:lnTo>
                    <a:pt x="33431" y="17386"/>
                  </a:lnTo>
                  <a:lnTo>
                    <a:pt x="32426" y="13365"/>
                  </a:lnTo>
                  <a:lnTo>
                    <a:pt x="31043" y="9427"/>
                  </a:lnTo>
                  <a:lnTo>
                    <a:pt x="29326" y="5572"/>
                  </a:lnTo>
                  <a:lnTo>
                    <a:pt x="27231" y="1802"/>
                  </a:lnTo>
                  <a:lnTo>
                    <a:pt x="260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91;p22">
              <a:extLst>
                <a:ext uri="{FF2B5EF4-FFF2-40B4-BE49-F238E27FC236}">
                  <a16:creationId xmlns:a16="http://schemas.microsoft.com/office/drawing/2014/main" id="{1879E138-59BA-D66B-3AA9-5CE1C9026830}"/>
                </a:ext>
              </a:extLst>
            </p:cNvPr>
            <p:cNvSpPr/>
            <p:nvPr userDrawn="1"/>
          </p:nvSpPr>
          <p:spPr>
            <a:xfrm rot="2700000">
              <a:off x="4520092" y="3977327"/>
              <a:ext cx="1934398" cy="1027254"/>
            </a:xfrm>
            <a:custGeom>
              <a:avLst/>
              <a:gdLst/>
              <a:ahLst/>
              <a:cxnLst/>
              <a:rect l="l" t="t" r="r" b="b"/>
              <a:pathLst>
                <a:path w="66821" h="35485" extrusionOk="0">
                  <a:moveTo>
                    <a:pt x="16004" y="1"/>
                  </a:moveTo>
                  <a:lnTo>
                    <a:pt x="4357" y="3101"/>
                  </a:lnTo>
                  <a:lnTo>
                    <a:pt x="1" y="19481"/>
                  </a:lnTo>
                  <a:lnTo>
                    <a:pt x="1634" y="21241"/>
                  </a:lnTo>
                  <a:lnTo>
                    <a:pt x="5153" y="24466"/>
                  </a:lnTo>
                  <a:lnTo>
                    <a:pt x="8924" y="27315"/>
                  </a:lnTo>
                  <a:lnTo>
                    <a:pt x="12904" y="29703"/>
                  </a:lnTo>
                  <a:lnTo>
                    <a:pt x="17051" y="31714"/>
                  </a:lnTo>
                  <a:lnTo>
                    <a:pt x="21324" y="33264"/>
                  </a:lnTo>
                  <a:lnTo>
                    <a:pt x="25723" y="34437"/>
                  </a:lnTo>
                  <a:lnTo>
                    <a:pt x="30206" y="35191"/>
                  </a:lnTo>
                  <a:lnTo>
                    <a:pt x="34730" y="35484"/>
                  </a:lnTo>
                  <a:lnTo>
                    <a:pt x="39296" y="35359"/>
                  </a:lnTo>
                  <a:lnTo>
                    <a:pt x="43779" y="34814"/>
                  </a:lnTo>
                  <a:lnTo>
                    <a:pt x="48261" y="33850"/>
                  </a:lnTo>
                  <a:lnTo>
                    <a:pt x="52660" y="32426"/>
                  </a:lnTo>
                  <a:lnTo>
                    <a:pt x="56891" y="30583"/>
                  </a:lnTo>
                  <a:lnTo>
                    <a:pt x="61039" y="28321"/>
                  </a:lnTo>
                  <a:lnTo>
                    <a:pt x="64977" y="25598"/>
                  </a:lnTo>
                  <a:lnTo>
                    <a:pt x="66820" y="24047"/>
                  </a:lnTo>
                  <a:lnTo>
                    <a:pt x="49812" y="19481"/>
                  </a:lnTo>
                  <a:lnTo>
                    <a:pt x="46753" y="8170"/>
                  </a:lnTo>
                  <a:lnTo>
                    <a:pt x="45748" y="8673"/>
                  </a:lnTo>
                  <a:lnTo>
                    <a:pt x="43653" y="9552"/>
                  </a:lnTo>
                  <a:lnTo>
                    <a:pt x="41517" y="10181"/>
                  </a:lnTo>
                  <a:lnTo>
                    <a:pt x="39380" y="10642"/>
                  </a:lnTo>
                  <a:lnTo>
                    <a:pt x="37244" y="10851"/>
                  </a:lnTo>
                  <a:lnTo>
                    <a:pt x="35065" y="10893"/>
                  </a:lnTo>
                  <a:lnTo>
                    <a:pt x="31839" y="10600"/>
                  </a:lnTo>
                  <a:lnTo>
                    <a:pt x="27734" y="9511"/>
                  </a:lnTo>
                  <a:lnTo>
                    <a:pt x="24801" y="8170"/>
                  </a:lnTo>
                  <a:lnTo>
                    <a:pt x="22916" y="7081"/>
                  </a:lnTo>
                  <a:lnTo>
                    <a:pt x="21157" y="5782"/>
                  </a:lnTo>
                  <a:lnTo>
                    <a:pt x="19523" y="4358"/>
                  </a:lnTo>
                  <a:lnTo>
                    <a:pt x="17973" y="2724"/>
                  </a:lnTo>
                  <a:lnTo>
                    <a:pt x="16590" y="964"/>
                  </a:lnTo>
                  <a:lnTo>
                    <a:pt x="160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92;p22">
              <a:extLst>
                <a:ext uri="{FF2B5EF4-FFF2-40B4-BE49-F238E27FC236}">
                  <a16:creationId xmlns:a16="http://schemas.microsoft.com/office/drawing/2014/main" id="{C999A903-C8B4-AE1C-4EF1-8C0FA599E57F}"/>
                </a:ext>
              </a:extLst>
            </p:cNvPr>
            <p:cNvSpPr/>
            <p:nvPr userDrawn="1"/>
          </p:nvSpPr>
          <p:spPr>
            <a:xfrm rot="2700000">
              <a:off x="5077498" y="2321182"/>
              <a:ext cx="988433" cy="1831311"/>
            </a:xfrm>
            <a:custGeom>
              <a:avLst/>
              <a:gdLst/>
              <a:ahLst/>
              <a:cxnLst/>
              <a:rect l="l" t="t" r="r" b="b"/>
              <a:pathLst>
                <a:path w="34144" h="63260" extrusionOk="0">
                  <a:moveTo>
                    <a:pt x="14161" y="0"/>
                  </a:moveTo>
                  <a:lnTo>
                    <a:pt x="12611" y="1634"/>
                  </a:lnTo>
                  <a:lnTo>
                    <a:pt x="9762" y="5028"/>
                  </a:lnTo>
                  <a:lnTo>
                    <a:pt x="7248" y="8630"/>
                  </a:lnTo>
                  <a:lnTo>
                    <a:pt x="5112" y="12401"/>
                  </a:lnTo>
                  <a:lnTo>
                    <a:pt x="3352" y="16339"/>
                  </a:lnTo>
                  <a:lnTo>
                    <a:pt x="1970" y="20361"/>
                  </a:lnTo>
                  <a:lnTo>
                    <a:pt x="922" y="24508"/>
                  </a:lnTo>
                  <a:lnTo>
                    <a:pt x="294" y="28697"/>
                  </a:lnTo>
                  <a:lnTo>
                    <a:pt x="1" y="32929"/>
                  </a:lnTo>
                  <a:lnTo>
                    <a:pt x="84" y="37202"/>
                  </a:lnTo>
                  <a:lnTo>
                    <a:pt x="545" y="41433"/>
                  </a:lnTo>
                  <a:lnTo>
                    <a:pt x="1383" y="45622"/>
                  </a:lnTo>
                  <a:lnTo>
                    <a:pt x="2598" y="49728"/>
                  </a:lnTo>
                  <a:lnTo>
                    <a:pt x="4190" y="53749"/>
                  </a:lnTo>
                  <a:lnTo>
                    <a:pt x="6201" y="57687"/>
                  </a:lnTo>
                  <a:lnTo>
                    <a:pt x="8547" y="61458"/>
                  </a:lnTo>
                  <a:lnTo>
                    <a:pt x="9888" y="63259"/>
                  </a:lnTo>
                  <a:lnTo>
                    <a:pt x="14203" y="47256"/>
                  </a:lnTo>
                  <a:lnTo>
                    <a:pt x="26770" y="43905"/>
                  </a:lnTo>
                  <a:lnTo>
                    <a:pt x="26226" y="42732"/>
                  </a:lnTo>
                  <a:lnTo>
                    <a:pt x="25430" y="40344"/>
                  </a:lnTo>
                  <a:lnTo>
                    <a:pt x="24885" y="37872"/>
                  </a:lnTo>
                  <a:lnTo>
                    <a:pt x="24592" y="35316"/>
                  </a:lnTo>
                  <a:lnTo>
                    <a:pt x="24592" y="34060"/>
                  </a:lnTo>
                  <a:lnTo>
                    <a:pt x="24592" y="32677"/>
                  </a:lnTo>
                  <a:lnTo>
                    <a:pt x="24927" y="29912"/>
                  </a:lnTo>
                  <a:lnTo>
                    <a:pt x="25556" y="27231"/>
                  </a:lnTo>
                  <a:lnTo>
                    <a:pt x="26519" y="24676"/>
                  </a:lnTo>
                  <a:lnTo>
                    <a:pt x="27734" y="22246"/>
                  </a:lnTo>
                  <a:lnTo>
                    <a:pt x="29242" y="19984"/>
                  </a:lnTo>
                  <a:lnTo>
                    <a:pt x="31044" y="17889"/>
                  </a:lnTo>
                  <a:lnTo>
                    <a:pt x="33054" y="16004"/>
                  </a:lnTo>
                  <a:lnTo>
                    <a:pt x="34144" y="15166"/>
                  </a:lnTo>
                  <a:lnTo>
                    <a:pt x="31337" y="4609"/>
                  </a:lnTo>
                  <a:lnTo>
                    <a:pt x="141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Text Placeholder 75">
            <a:extLst>
              <a:ext uri="{FF2B5EF4-FFF2-40B4-BE49-F238E27FC236}">
                <a16:creationId xmlns:a16="http://schemas.microsoft.com/office/drawing/2014/main" id="{9210CE2B-CD05-C55D-A0D4-BAB5AFB2C7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9865" y="2916734"/>
            <a:ext cx="809613" cy="7009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0" name="Text Placeholder 75">
            <a:extLst>
              <a:ext uri="{FF2B5EF4-FFF2-40B4-BE49-F238E27FC236}">
                <a16:creationId xmlns:a16="http://schemas.microsoft.com/office/drawing/2014/main" id="{0140132B-5AB6-3C70-FF64-F9EE9213D65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28114" y="2073140"/>
            <a:ext cx="595034" cy="700901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1" name="Text Placeholder 75">
            <a:extLst>
              <a:ext uri="{FF2B5EF4-FFF2-40B4-BE49-F238E27FC236}">
                <a16:creationId xmlns:a16="http://schemas.microsoft.com/office/drawing/2014/main" id="{815E9AD3-79E8-0274-2C4D-5EB61F06AB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08804" y="4626265"/>
            <a:ext cx="809613" cy="7009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3" name="Text Placeholder 75">
            <a:extLst>
              <a:ext uri="{FF2B5EF4-FFF2-40B4-BE49-F238E27FC236}">
                <a16:creationId xmlns:a16="http://schemas.microsoft.com/office/drawing/2014/main" id="{C282618E-D48C-C17F-3684-80155DE792C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72770" y="4202195"/>
            <a:ext cx="809613" cy="7009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4" name="Text Placeholder 75">
            <a:extLst>
              <a:ext uri="{FF2B5EF4-FFF2-40B4-BE49-F238E27FC236}">
                <a16:creationId xmlns:a16="http://schemas.microsoft.com/office/drawing/2014/main" id="{07FEABD7-6BCD-09CF-61D4-6672B439A05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30579" y="2558925"/>
            <a:ext cx="809613" cy="7009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5" name="Text Placeholder 75">
            <a:extLst>
              <a:ext uri="{FF2B5EF4-FFF2-40B4-BE49-F238E27FC236}">
                <a16:creationId xmlns:a16="http://schemas.microsoft.com/office/drawing/2014/main" id="{22A7E9A9-4092-2CD8-A924-362146E52BF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028114" y="4426134"/>
            <a:ext cx="595034" cy="700901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8" name="Text Placeholder 75">
            <a:extLst>
              <a:ext uri="{FF2B5EF4-FFF2-40B4-BE49-F238E27FC236}">
                <a16:creationId xmlns:a16="http://schemas.microsoft.com/office/drawing/2014/main" id="{7DEBC9B0-27D7-7740-B0DE-0ECAEF1D939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21158" y="2073140"/>
            <a:ext cx="595034" cy="700901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75">
            <a:extLst>
              <a:ext uri="{FF2B5EF4-FFF2-40B4-BE49-F238E27FC236}">
                <a16:creationId xmlns:a16="http://schemas.microsoft.com/office/drawing/2014/main" id="{2B2E48D8-5B42-7EA5-1310-8181FD65F81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21158" y="4426134"/>
            <a:ext cx="595034" cy="700901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071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oin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B27CC-17A6-1F4E-A3F0-2A5C99E42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628900"/>
            <a:ext cx="11277600" cy="2285999"/>
          </a:xfrm>
        </p:spPr>
        <p:txBody>
          <a:bodyPr anchor="t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 very big point you’re trying to make.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D434D-3282-D940-A328-3AB4842028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ctr"/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1E7368B-4239-1E47-93D4-A446024362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148254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87139A-91EC-8B10-427F-D94D4EFD35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56350"/>
            <a:ext cx="1667691" cy="36576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FA7D4-4325-FEF2-8377-5779125FE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9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hero 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47B737-EC8A-E341-AC29-C619119052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300" y="-2"/>
            <a:ext cx="5981700" cy="6857999"/>
          </a:xfrm>
          <a:prstGeom prst="rect">
            <a:avLst/>
          </a:prstGeom>
        </p:spPr>
      </p:pic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40BA9055-1EC2-6C43-A2E5-38AAE004E4E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10300" y="0"/>
            <a:ext cx="59817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icon in center to change picture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CF4ADA-7E55-C94C-8C40-B9184458DD44}"/>
              </a:ext>
            </a:extLst>
          </p:cNvPr>
          <p:cNvSpPr/>
          <p:nvPr userDrawn="1"/>
        </p:nvSpPr>
        <p:spPr>
          <a:xfrm>
            <a:off x="0" y="-1"/>
            <a:ext cx="6210300" cy="685799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algn="l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4E511-999A-484B-8E1E-36E9C83DD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38424"/>
            <a:ext cx="5524500" cy="1933475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7880E-BDDA-4141-872B-C82E6F5D95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4000500"/>
            <a:ext cx="5524500" cy="218182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edit the subtitle. It’s best to keep this section short and sweet, or add your name and title here.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87AEA03B-0A42-866A-3B2D-651ACB0A3C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4095" y="885298"/>
            <a:ext cx="417195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19702A-07C7-0F4D-B424-FD3B0AE8B086}"/>
              </a:ext>
            </a:extLst>
          </p:cNvPr>
          <p:cNvSpPr txBox="1"/>
          <p:nvPr userDrawn="1"/>
        </p:nvSpPr>
        <p:spPr>
          <a:xfrm>
            <a:off x="12192001" y="-2"/>
            <a:ext cx="1737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If you’d like to use the standard image, you can delete the placeholder by clicking on the edge of the image, and pushing the back or delete key on your keyboard</a:t>
            </a:r>
          </a:p>
          <a:p>
            <a:endParaRPr lang="en-US" sz="900" dirty="0"/>
          </a:p>
          <a:p>
            <a:r>
              <a:rPr lang="en-US" sz="900" dirty="0"/>
              <a:t>This note will not appear in presentation mode, or if you export your PPT to PDF to share with your clients. Please do not share editable PPTs with clients.</a:t>
            </a:r>
          </a:p>
        </p:txBody>
      </p:sp>
    </p:spTree>
    <p:extLst>
      <p:ext uri="{BB962C8B-B14F-4D97-AF65-F5344CB8AC3E}">
        <p14:creationId xmlns:p14="http://schemas.microsoft.com/office/powerpoint/2010/main" val="414505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D434D-3282-D940-A328-3AB4842028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ctr"/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87139A-91EC-8B10-427F-D94D4EFD35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56350"/>
            <a:ext cx="1667691" cy="36576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FA7D4-4325-FEF2-8377-5779125FE3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0E303E-41F8-2F50-7346-33EB3FC752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00" y="1103311"/>
            <a:ext cx="457200" cy="4572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D07080-7F72-238E-31A4-38D3F23CC1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814513"/>
            <a:ext cx="10287000" cy="2286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“This is a quote from a client or candidate to make the viewer inspired to partner with us. Best if you have written permission to use the client name, but anonymous can work as well”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73F2854-6A37-A969-3B74-7ED65CD690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354515"/>
            <a:ext cx="102870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 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ED4863C5-76BE-0261-073E-34B007CAC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91079"/>
            <a:ext cx="102870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/ Company / Industry if anonymous</a:t>
            </a:r>
          </a:p>
        </p:txBody>
      </p:sp>
    </p:spTree>
    <p:extLst>
      <p:ext uri="{BB962C8B-B14F-4D97-AF65-F5344CB8AC3E}">
        <p14:creationId xmlns:p14="http://schemas.microsoft.com/office/powerpoint/2010/main" val="163513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C9C9446-7A1F-1D48-9041-AE45C3DF75BD}"/>
              </a:ext>
            </a:extLst>
          </p:cNvPr>
          <p:cNvSpPr/>
          <p:nvPr userDrawn="1"/>
        </p:nvSpPr>
        <p:spPr>
          <a:xfrm>
            <a:off x="0" y="0"/>
            <a:ext cx="6210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B27CC-17A6-1F4E-A3F0-2A5C99E42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714500"/>
            <a:ext cx="5524500" cy="3200399"/>
          </a:xfrm>
        </p:spPr>
        <p:txBody>
          <a:bodyPr anchor="t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 very big point you’re trying to make.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D434D-3282-D940-A328-3AB4842028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ctr"/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1E7368B-4239-1E47-93D4-A446024362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33854"/>
            <a:ext cx="55245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D5E803-3A62-6E49-89DC-57D1E2EEC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38900" y="1714500"/>
            <a:ext cx="52959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Some text here to back up your point. But don’t write too much – the visual hierarchy should be on the title.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7490021-2B4E-994E-67A1-E9C8103E04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56350"/>
            <a:ext cx="1667691" cy="36576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C847146-B4A1-66F1-59CA-97FB268D7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5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C9C9446-7A1F-1D48-9041-AE45C3DF75BD}"/>
              </a:ext>
            </a:extLst>
          </p:cNvPr>
          <p:cNvSpPr/>
          <p:nvPr userDrawn="1"/>
        </p:nvSpPr>
        <p:spPr>
          <a:xfrm>
            <a:off x="0" y="0"/>
            <a:ext cx="457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B27CC-17A6-1F4E-A3F0-2A5C99E427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714500"/>
            <a:ext cx="3880338" cy="3200399"/>
          </a:xfrm>
        </p:spPr>
        <p:txBody>
          <a:bodyPr anchor="t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 point you’re trying to make.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D434D-3282-D940-A328-3AB4842028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783013" y="6353941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1E7368B-4239-1E47-93D4-A446024362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33854"/>
            <a:ext cx="3880338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D5E803-3A62-6E49-89DC-57D1E2EEC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99228" y="2857500"/>
            <a:ext cx="3235572" cy="3314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Some text here to back up your point. But don’t write too much – the visual hierarchy should be on the title.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B07D1C0-95EA-F448-8288-52B2B89F02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3013" y="2857500"/>
            <a:ext cx="3505201" cy="3314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Some text here to back up your point. But don’t write too much – the visual hierarchy should be on the title.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D47A86-FFE0-7B4E-81A1-507B0040C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99228" y="1720361"/>
            <a:ext cx="3235572" cy="908539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Header text here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F807F1F-88C5-BE4D-97C6-6692C2D2F8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83013" y="1720361"/>
            <a:ext cx="3505201" cy="908539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Header text here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86911E8-566F-DDA5-4255-72F98DF0BF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56350"/>
            <a:ext cx="1667691" cy="36576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39FF8C6-1891-20A7-CC63-E06AF8278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6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lock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608A4C2C-2F03-A0D2-0AC5-6DD0A28C7CC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5157" y="3956152"/>
            <a:ext cx="1889125" cy="2057400"/>
          </a:xfrm>
          <a:solidFill>
            <a:schemeClr val="accent1"/>
          </a:solidFill>
        </p:spPr>
        <p:txBody>
          <a:bodyPr lIns="182880" tIns="1097280" rIns="182880" bIns="91440"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Detail for the stat above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517EA4B4-91FA-65BC-C20A-DD08F2696C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68306" y="3956152"/>
            <a:ext cx="4024870" cy="2057400"/>
          </a:xfrm>
          <a:solidFill>
            <a:schemeClr val="accent1"/>
          </a:solidFill>
        </p:spPr>
        <p:txBody>
          <a:bodyPr lIns="182880" tIns="1097280" rIns="182880" bIns="91440"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Detail for the stat above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6678AFD-1A32-7C39-01C1-F4DC35924E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7200" y="3956152"/>
            <a:ext cx="1889125" cy="2057400"/>
          </a:xfrm>
          <a:solidFill>
            <a:schemeClr val="accent1"/>
          </a:solidFill>
        </p:spPr>
        <p:txBody>
          <a:bodyPr lIns="182880" tIns="1097280" rIns="182880" bIns="91440"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Detail for the stat above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7F22099F-2EF9-09B4-FF74-F7E92D8591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04051" y="1714501"/>
            <a:ext cx="4011209" cy="2057400"/>
          </a:xfrm>
          <a:solidFill>
            <a:schemeClr val="accent1"/>
          </a:solidFill>
        </p:spPr>
        <p:txBody>
          <a:bodyPr lIns="182880" tIns="1097280" rIns="182880" bIns="91440"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Detail for the stat above</a:t>
            </a: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B79BA93D-1ED1-B32E-E6D8-851381F402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68306" y="1714501"/>
            <a:ext cx="1889125" cy="2057400"/>
          </a:xfrm>
          <a:solidFill>
            <a:schemeClr val="accent1"/>
          </a:solidFill>
        </p:spPr>
        <p:txBody>
          <a:bodyPr lIns="182880" tIns="1097280" rIns="182880" bIns="91440"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Detail for the stat above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9B5A29DD-8147-A96D-06A2-1C47477DF8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1714501"/>
            <a:ext cx="1889125" cy="2057400"/>
          </a:xfrm>
          <a:solidFill>
            <a:schemeClr val="accent1"/>
          </a:solidFill>
        </p:spPr>
        <p:txBody>
          <a:bodyPr lIns="182880" tIns="1097280" rIns="182880" bIns="91440"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Detail for the stat above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F03DBC-AD7F-F246-8FEE-45C878948DAE}"/>
              </a:ext>
            </a:extLst>
          </p:cNvPr>
          <p:cNvSpPr/>
          <p:nvPr userDrawn="1"/>
        </p:nvSpPr>
        <p:spPr>
          <a:xfrm>
            <a:off x="8953500" y="0"/>
            <a:ext cx="32385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F1BE5-9A93-D644-AB40-21D2476C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37846"/>
            <a:ext cx="8381411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77EE7-FB7B-6447-87C6-DA0335056B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6DDB6-24AF-144C-82FB-706467B85A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A2273C-5CA3-ED4C-87AF-331EE69C0931}" type="datetime4">
              <a:rPr lang="en-US" smtClean="0"/>
              <a:pPr/>
              <a:t>January 26, 2026</a:t>
            </a:fld>
            <a:r>
              <a:rPr lang="en-US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D7F3EAD-3BE4-4746-9951-3F89070CE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457200"/>
            <a:ext cx="8381411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0DABFF-FD1C-9345-A3BB-C276524723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67800" y="457200"/>
            <a:ext cx="2667000" cy="102870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247F5B4-DE22-BF4C-88B9-43612A7715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67800" y="1714500"/>
            <a:ext cx="26670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C9B4484-0255-2775-4FD5-9C388456A7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714500"/>
            <a:ext cx="1889125" cy="1038225"/>
          </a:xfrm>
        </p:spPr>
        <p:txBody>
          <a:bodyPr lIns="182880" tIns="0" rIns="182880" bIns="0" anchor="b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FBF43DB-C117-8120-8F36-46B97CA1E1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68306" y="1714500"/>
            <a:ext cx="1889125" cy="1038225"/>
          </a:xfrm>
        </p:spPr>
        <p:txBody>
          <a:bodyPr lIns="182880" tIns="0" rIns="182880" bIns="0" anchor="b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36CC0502-3060-287A-51E8-7F82073211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12006" y="1726548"/>
            <a:ext cx="4003254" cy="1038225"/>
          </a:xfrm>
        </p:spPr>
        <p:txBody>
          <a:bodyPr lIns="182880" tIns="0" rIns="182880" bIns="0" anchor="b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### with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30519E42-35AC-6EF7-7FB2-38009BBB49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89922" y="3976959"/>
            <a:ext cx="4003254" cy="1038225"/>
          </a:xfrm>
        </p:spPr>
        <p:txBody>
          <a:bodyPr lIns="182880" tIns="0" rIns="182880" bIns="0" anchor="b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### with text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3CA0B3A5-3710-8FA1-9F15-EA42FD848E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3971863"/>
            <a:ext cx="1889125" cy="1038225"/>
          </a:xfrm>
        </p:spPr>
        <p:txBody>
          <a:bodyPr lIns="182880" tIns="0" rIns="182880" bIns="0" anchor="b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395DB2C3-AC8D-CCA2-EE3A-E49DFECEB7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19440" y="3971863"/>
            <a:ext cx="1889125" cy="1038225"/>
          </a:xfrm>
        </p:spPr>
        <p:txBody>
          <a:bodyPr lIns="182880" tIns="0" rIns="182880" bIns="0" anchor="b"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###</a:t>
            </a:r>
          </a:p>
        </p:txBody>
      </p:sp>
    </p:spTree>
    <p:extLst>
      <p:ext uri="{BB962C8B-B14F-4D97-AF65-F5344CB8AC3E}">
        <p14:creationId xmlns:p14="http://schemas.microsoft.com/office/powerpoint/2010/main" val="38329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ulti-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41ED9-BE69-2D47-B545-CA712F6E5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6"/>
            <a:ext cx="11277600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8D2BE3-FCDE-7840-B73A-F586451901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FB2A8A6-4829-8246-A25B-D23B159465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DD99AD-65F2-9F4E-8063-E616D12731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714500"/>
            <a:ext cx="3607308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Large text for stat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CD477D4F-E9BE-5C45-9B48-A4CDC40FBB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2747772"/>
            <a:ext cx="3607308" cy="9144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Detail text for stat above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57D975B-F880-5E48-891E-2B726B827F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7680" y="1714500"/>
            <a:ext cx="3607308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Large text for stat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459509BB-12E1-1F45-8940-BA9455AFD9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7680" y="2747772"/>
            <a:ext cx="3607308" cy="9144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Detail text for stat above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80B1C63-C80E-4D42-B770-81F1C566EA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9016" y="1714500"/>
            <a:ext cx="3607308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Large text for stat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C67ECF98-56D6-514C-AF05-0F5332B39B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9016" y="2747772"/>
            <a:ext cx="3607308" cy="9144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Detail text for stat above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681314AE-2226-3D49-9607-655C671311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4009644"/>
            <a:ext cx="3607308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Large text for stat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9E7B36E-D3FC-C546-AF3A-478E2D0DBE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5042916"/>
            <a:ext cx="3607308" cy="9144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Detail text for stat above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3A42222D-18AE-F548-84CE-8DAE992C98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97680" y="4009644"/>
            <a:ext cx="3607308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Large text for stat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975784B2-7E40-744B-A856-5027E0FE06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7680" y="5042916"/>
            <a:ext cx="3607308" cy="9144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Detail text for stat above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7AE3E3AC-9AB9-F248-9E16-7B2BB1AF81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9016" y="4009644"/>
            <a:ext cx="3607308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Large text for stat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C14FDDAF-4DBB-1043-B8FF-C11B808824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9016" y="5042916"/>
            <a:ext cx="3607308" cy="9144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Detail text for stat above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D4B367-97AB-D9FE-059C-A25E7032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5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D579-97D9-3641-A3E3-37560F1F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6"/>
            <a:ext cx="7447788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D1973-9A1E-274E-933E-A88FB84B63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1DE761F-4199-0C4A-8976-765350699C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457200"/>
            <a:ext cx="7447789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Service / Industry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0831A78-F5AB-BF48-A6C7-DAC6AC6797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199" y="2332306"/>
            <a:ext cx="3607308" cy="306324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Problem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DE3DDA3-7511-B447-8527-EA0B929A62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2743200"/>
            <a:ext cx="3607308" cy="914400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Problem statement.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9F6F255-1299-EB49-B578-3B7086633A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3895930"/>
            <a:ext cx="3607308" cy="227627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Detail of your problem statement.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2AFF73C-3A60-B045-9594-52B0448B5D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7679" y="2332306"/>
            <a:ext cx="3607308" cy="306324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Solution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CDF836B-B05E-F148-A7DD-99A2502785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7679" y="2743200"/>
            <a:ext cx="3607308" cy="914400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Solution statement.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0049AE0C-1834-0541-9237-C27417A2189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7679" y="3895930"/>
            <a:ext cx="3607308" cy="227627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Detail of your solution.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4D73391-9853-C94B-9465-166D56E9B6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9871" y="2332306"/>
            <a:ext cx="3607308" cy="306324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Benefits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3AE2537-CBC5-624F-8425-35AD4F37F3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9871" y="2743200"/>
            <a:ext cx="3607308" cy="914400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Benefit statement.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3BF95F5-0823-7B44-9325-31A354B9341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19871" y="3895930"/>
            <a:ext cx="3607308" cy="227627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Detail of your benefits.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F63632-2B40-054E-A17C-22A90AD688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491" y="2057986"/>
            <a:ext cx="287811" cy="2743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1A22370-8C5B-F24F-A1AC-F997539699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475" y="2057986"/>
            <a:ext cx="274320" cy="2743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40A48A-4100-A040-8B3B-930E1D0584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411" y="2057986"/>
            <a:ext cx="248603" cy="274320"/>
          </a:xfrm>
          <a:prstGeom prst="rect">
            <a:avLst/>
          </a:prstGeom>
        </p:spPr>
      </p:pic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D74E80A-39CA-6147-90C3-8727558E9A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9871" y="937846"/>
            <a:ext cx="3614928" cy="54805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Optional Client Name (if we have written approval) or project detail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8796D9B-4521-1A4E-8D92-652D3164632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0063" y="457200"/>
            <a:ext cx="3614737" cy="481013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to add logo if we have client approval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E2CFD2-F008-DF1C-A624-8FD7B1383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08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AD579-97D9-3641-A3E3-37560F1F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2434"/>
            <a:ext cx="7447788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D1973-9A1E-274E-933E-A88FB84B63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1DE761F-4199-0C4A-8976-765350699C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721788"/>
            <a:ext cx="7447789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Service / Industry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0831A78-F5AB-BF48-A6C7-DAC6AC6797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915" y="2864727"/>
            <a:ext cx="1325881" cy="306324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Problem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9F6F255-1299-EB49-B578-3B7086633A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25395" y="2864727"/>
            <a:ext cx="9709403" cy="9071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Detail of your problem statement.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0D74E80A-39CA-6147-90C3-8727558E9A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9871" y="2202434"/>
            <a:ext cx="3614928" cy="54805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 dirty="0"/>
              <a:t>Optional Client Name (if we have written approval) or project detail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8796D9B-4521-1A4E-8D92-652D3164632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0063" y="1721788"/>
            <a:ext cx="3614737" cy="481013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to add logo if we have client approval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688126F-D6AD-C24D-B52A-B12F0EFB5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600200"/>
          </a:xfrm>
          <a:prstGeom prst="rect">
            <a:avLst/>
          </a:prstGeom>
          <a:effectLst/>
        </p:spPr>
      </p:pic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63B24F2A-4C73-364C-9374-4A41CCB3C2C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-2"/>
            <a:ext cx="12192000" cy="1600200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icon in center to change picture</a:t>
            </a:r>
          </a:p>
          <a:p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407748EF-3EDF-424F-95EB-D43209A7D28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70915" y="4007727"/>
            <a:ext cx="1325881" cy="306324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Solution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53A4966-F6FE-E94C-8E7E-180039BC9B4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25395" y="4007727"/>
            <a:ext cx="9709403" cy="9071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Detail of your solution.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173D5C76-C07E-ED4F-964A-167F51860A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0915" y="5141583"/>
            <a:ext cx="1325881" cy="306324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Benefits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0209776D-52AD-8C4D-B1A9-A286B971861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25395" y="5141583"/>
            <a:ext cx="9709403" cy="103061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Detail of the benefits.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9D9F50-2702-AE20-0684-380B5FED6D77}"/>
              </a:ext>
            </a:extLst>
          </p:cNvPr>
          <p:cNvSpPr txBox="1"/>
          <p:nvPr userDrawn="1"/>
        </p:nvSpPr>
        <p:spPr>
          <a:xfrm>
            <a:off x="12192001" y="-2"/>
            <a:ext cx="1737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If you’d like to use the standard image, you can delete the placeholder by clicking on the edge of the image, and pushing the back or delete key on your keyboard</a:t>
            </a:r>
          </a:p>
          <a:p>
            <a:endParaRPr lang="en-US" sz="900" dirty="0"/>
          </a:p>
          <a:p>
            <a:r>
              <a:rPr lang="en-US" sz="900" dirty="0"/>
              <a:t>This note will not appear in presentation mode, or if you export your PPT to PDF to share with your clients. Please do not share editable PPTs with clients.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52EBAD-469C-94C1-982F-9B914E808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7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A094B-C97D-401E-9895-D21F7F8B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6"/>
            <a:ext cx="11277600" cy="54805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A8148-5C71-4941-B307-DED073A60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4500"/>
            <a:ext cx="8382000" cy="445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A91D7-A97C-4C94-AF3C-8C00DB4F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9096401-0FC9-3F47-8065-B0CFB69542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C38242-9DE5-4147-3847-B25A4B6A3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C7A6-829C-4CB2-BD7F-2C60E5CC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6"/>
            <a:ext cx="11277600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25317-9419-416C-8A4F-1BA251BD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42681C7-4968-1148-B1F6-9ACCB798A2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287267C-8919-A41A-8F9A-F1293D0DE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1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C5DA2F-8A10-4191-B5B3-7DFC05EAA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1C0D512-D1EB-7993-FB08-B1E2E64EF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1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5CED-EAE1-4605-BBE3-7F0F3A7D5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13887"/>
            <a:ext cx="11277600" cy="1143000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2B8EA-61F8-40CC-A865-CF02423F0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476695"/>
            <a:ext cx="11277600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1DDEEDE-F28E-C14B-9F3C-971C57EBEB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33241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E361C02-D059-A1AD-4B2E-09025BE0B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8687B39-74FB-3CB4-45CD-1F4494BCB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56350"/>
            <a:ext cx="1667691" cy="36576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DA809-9A05-2497-B4A2-63485398C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C5DA2F-8A10-4191-B5B3-7DFC05EAA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7278A80-1556-A42C-6D05-FFAB1143A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2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C5DA2F-8A10-4191-B5B3-7DFC05EAA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EE9D866-F408-220D-8C74-60E2CA0D1A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56350"/>
            <a:ext cx="1667691" cy="36576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2ECA7D-D513-F34A-9233-829B114D1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DB7B5-108A-4479-8B20-647FBC16E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7"/>
            <a:ext cx="4314825" cy="10287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4092F-8757-4628-8558-34C17F3C6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184" y="457201"/>
            <a:ext cx="6535616" cy="54038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4C5CA-5125-44FD-A374-7E2F58E3C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083981"/>
            <a:ext cx="4314825" cy="37850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21ED2-E27C-494E-AD6F-5DEACFF4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004067-4030-7D49-91D1-FCFA268C8C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1"/>
            <a:ext cx="4314825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1B6849-9DF7-298F-99CC-F66AD6D4E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9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9642F-1AFF-41FB-8E18-F7D28B892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0300" y="0"/>
            <a:ext cx="5981700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E350A-4A99-4083-87B7-59158C41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9522"/>
            <a:ext cx="5524500" cy="10287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A088C-79C2-44CB-AEE9-D6EF7AD0C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179674"/>
            <a:ext cx="5524500" cy="39925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40936-0A5A-4551-9D88-758306191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983193-F107-FF49-A767-C53AA3F518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8876"/>
            <a:ext cx="55245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EA67B9-90F7-DA0A-5872-B15C17B30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9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6F67-57B0-4C82-907D-9C4D68A0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7846"/>
            <a:ext cx="11277600" cy="5480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3686-B87A-49D4-ADBA-F4D429530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714500"/>
            <a:ext cx="11277600" cy="445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4F8C7-570B-4E03-A009-1FE69963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6172A7A-07C1-F445-936B-D4416F4529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9E76F7-140C-5B0D-8D37-A6E6BC47C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D3715A-1E7C-4ABC-9300-186BF5DB3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29700" y="457199"/>
            <a:ext cx="1352550" cy="5715001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51FBA2-C4C6-4F46-9093-18423C3A5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923" y="457200"/>
            <a:ext cx="8332177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2E11B-9FA9-413B-AFD1-BE3F6C60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9536361-88D0-2A40-83FC-497B8F2EFA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7765073" y="3074377"/>
            <a:ext cx="57150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B15761-E231-8155-B672-FB281954E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2DA2FF-050D-844B-9236-C1D866563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t="5323" r="782" b="11540"/>
          <a:stretch/>
        </p:blipFill>
        <p:spPr>
          <a:xfrm>
            <a:off x="1" y="-1"/>
            <a:ext cx="12192000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FCF54B8-7B0A-41C9-3E04-383944396015}"/>
              </a:ext>
            </a:extLst>
          </p:cNvPr>
          <p:cNvSpPr/>
          <p:nvPr userDrawn="1"/>
        </p:nvSpPr>
        <p:spPr>
          <a:xfrm>
            <a:off x="0" y="0"/>
            <a:ext cx="10662082" cy="6858000"/>
          </a:xfrm>
          <a:prstGeom prst="rect">
            <a:avLst/>
          </a:prstGeom>
          <a:gradFill>
            <a:gsLst>
              <a:gs pos="25000">
                <a:schemeClr val="tx1">
                  <a:alpha val="65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F842C-1962-C440-1FBA-057841897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13887"/>
            <a:ext cx="11277600" cy="1143000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9049E-D336-E733-2F9A-F4DB2AE29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476695"/>
            <a:ext cx="11277600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3CF9F4D-87ED-3948-8047-CA5DE651B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33241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B5A766F-FDCA-5107-2288-FC154B5A3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B986C91-7730-F919-0D1D-C71D33F876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356350"/>
            <a:ext cx="1667691" cy="36576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368C7-FA88-FC13-E085-BAE7DD8D3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2DA2FF-050D-844B-9236-C1D8665632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" t="11756" b="4015"/>
          <a:stretch/>
        </p:blipFill>
        <p:spPr>
          <a:xfrm>
            <a:off x="1" y="-1"/>
            <a:ext cx="12192000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FCF54B8-7B0A-41C9-3E04-383944396015}"/>
              </a:ext>
            </a:extLst>
          </p:cNvPr>
          <p:cNvSpPr/>
          <p:nvPr userDrawn="1"/>
        </p:nvSpPr>
        <p:spPr>
          <a:xfrm>
            <a:off x="0" y="0"/>
            <a:ext cx="11734800" cy="6858000"/>
          </a:xfrm>
          <a:prstGeom prst="rect">
            <a:avLst/>
          </a:prstGeom>
          <a:gradFill>
            <a:gsLst>
              <a:gs pos="14000">
                <a:schemeClr val="tx1">
                  <a:alpha val="70014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F842C-1962-C440-1FBA-057841897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13887"/>
            <a:ext cx="11277600" cy="1143000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9049E-D336-E733-2F9A-F4DB2AE29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476695"/>
            <a:ext cx="11277600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3CF9F4D-87ED-3948-8047-CA5DE651B5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633241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B5A766F-FDCA-5107-2288-FC154B5A3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57C5843-4234-D12E-2F1D-FBC40EE95C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6356350"/>
            <a:ext cx="1667691" cy="36576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7AA7A-F0A7-7789-7428-2D1D64949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7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5CED-EAE1-4605-BBE3-7F0F3A7D5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40823"/>
            <a:ext cx="11277600" cy="788377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2B8EA-61F8-40CC-A865-CF02423F0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143500"/>
            <a:ext cx="11277600" cy="10287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7B6E-E95C-4C23-A854-A1657484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1602A4-C895-D14B-B53B-18902FF0C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42" b="22354"/>
          <a:stretch/>
        </p:blipFill>
        <p:spPr>
          <a:xfrm>
            <a:off x="0" y="0"/>
            <a:ext cx="12192000" cy="3771900"/>
          </a:xfrm>
          <a:prstGeom prst="rect">
            <a:avLst/>
          </a:prstGeom>
          <a:effectLst/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A26FBCE-D729-2145-B78F-9E8A6A7DEA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886199"/>
            <a:ext cx="11277600" cy="354623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544E269-CECD-2F43-A56C-618D22EF05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"/>
            <a:ext cx="12192000" cy="3771900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Click icon in center to change picture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4583A3-452B-2DED-FD19-E9F84B4313B9}"/>
              </a:ext>
            </a:extLst>
          </p:cNvPr>
          <p:cNvSpPr txBox="1"/>
          <p:nvPr userDrawn="1"/>
        </p:nvSpPr>
        <p:spPr>
          <a:xfrm>
            <a:off x="12192001" y="-2"/>
            <a:ext cx="1737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If you’d like to use the standard image, you can delete the placeholder by clicking on the edge of the image, and pushing the back or delete key on your keyboard</a:t>
            </a:r>
          </a:p>
          <a:p>
            <a:endParaRPr lang="en-US" sz="900" dirty="0"/>
          </a:p>
          <a:p>
            <a:r>
              <a:rPr lang="en-US" sz="900" dirty="0"/>
              <a:t>This note will not appear in presentation mode, or if you export your PPT to PDF to share with your clients. Please do not share editable PPTs with clients.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6E3F7E-74EA-8912-3259-DF0F07624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- 3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7717BAC-DC35-DD26-CCC6-D9730F651F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7492" y="1713756"/>
            <a:ext cx="3607426" cy="91440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3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6ABE1F-7809-3204-D34C-7E92B267E0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96156" y="1713756"/>
            <a:ext cx="3607426" cy="91440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2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2041220-0A0C-6AB0-D991-A0B7F98D68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7201" y="1713756"/>
            <a:ext cx="3607426" cy="9144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0F084-AA7F-3841-AD69-3FCF8B901F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937846"/>
            <a:ext cx="11277600" cy="54805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 Slide 1 – Add title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A8F8C1-C947-B14D-8B97-8C70FA0B42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CBA844A-913E-3949-B8C6-14AB2EE4D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7200"/>
            <a:ext cx="11277600" cy="480646"/>
          </a:xfrm>
        </p:spPr>
        <p:txBody>
          <a:bodyPr anchor="b">
            <a:norm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PPT title / Service / Industry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5F8C04-AC27-4A4F-B0C7-539C3CE1FB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2862072"/>
            <a:ext cx="3607426" cy="9144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Add your section title here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FD1B717A-82F0-084E-8406-C5728A527B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3886200"/>
            <a:ext cx="3607426" cy="2286000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Add additional detail here – less is more.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A14F540E-A7BD-244C-9088-EDEF43A8D9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6156" y="2862072"/>
            <a:ext cx="3607426" cy="9144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Add your section title here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949FD1F-7A29-0240-9772-51BCB051E1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6156" y="3886200"/>
            <a:ext cx="3607426" cy="2286000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Add additional detail here – less is more.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5E2049E5-1255-CD48-A474-E5FE65EC57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7492" y="2862072"/>
            <a:ext cx="3607426" cy="9144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Add your section title here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6E512BD8-5952-DD45-8D04-D9AB6320C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7492" y="3886200"/>
            <a:ext cx="3607426" cy="2286000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Add additional detail here – less is more.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5907DFB-D3DD-17D2-202C-97808BC87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1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AE2293-5959-4F1A-93FB-B77A9B11E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F0560-2C75-4E2C-9326-E8F8B55EE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382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86C8A-7DAF-475A-9ED8-48741900E7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© 2024, Computer Aid, Inc. Confidential – Do Not Use Without Permission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A6BD508-3306-83A0-26B4-FC9F473AECBD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457200" y="6356350"/>
            <a:ext cx="1667691" cy="36576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330FF3-2075-7AF5-DBBD-437DE7D2C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7912" y="6356350"/>
            <a:ext cx="1596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8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62" r:id="rId3"/>
    <p:sldLayoutId id="2147483687" r:id="rId4"/>
    <p:sldLayoutId id="2147483651" r:id="rId5"/>
    <p:sldLayoutId id="2147483661" r:id="rId6"/>
    <p:sldLayoutId id="2147483690" r:id="rId7"/>
    <p:sldLayoutId id="2147483660" r:id="rId8"/>
    <p:sldLayoutId id="2147483664" r:id="rId9"/>
    <p:sldLayoutId id="2147483663" r:id="rId10"/>
    <p:sldLayoutId id="2147483693" r:id="rId11"/>
    <p:sldLayoutId id="2147483692" r:id="rId12"/>
    <p:sldLayoutId id="2147483665" r:id="rId13"/>
    <p:sldLayoutId id="2147483695" r:id="rId14"/>
    <p:sldLayoutId id="2147483652" r:id="rId15"/>
    <p:sldLayoutId id="2147483653" r:id="rId16"/>
    <p:sldLayoutId id="2147483666" r:id="rId17"/>
    <p:sldLayoutId id="2147483667" r:id="rId18"/>
    <p:sldLayoutId id="2147483668" r:id="rId19"/>
    <p:sldLayoutId id="2147483678" r:id="rId20"/>
    <p:sldLayoutId id="2147483689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54" r:id="rId28"/>
    <p:sldLayoutId id="2147483685" r:id="rId29"/>
    <p:sldLayoutId id="2147483694" r:id="rId30"/>
    <p:sldLayoutId id="2147483686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677" r:id="rId39"/>
    <p:sldLayoutId id="2147483699" r:id="rId40"/>
    <p:sldLayoutId id="2147483669" r:id="rId41"/>
    <p:sldLayoutId id="2147483670" r:id="rId42"/>
    <p:sldLayoutId id="2147483704" r:id="rId43"/>
    <p:sldLayoutId id="2147483679" r:id="rId44"/>
    <p:sldLayoutId id="2147483680" r:id="rId45"/>
    <p:sldLayoutId id="2147483681" r:id="rId46"/>
    <p:sldLayoutId id="2147483650" r:id="rId47"/>
    <p:sldLayoutId id="2147483684" r:id="rId48"/>
    <p:sldLayoutId id="2147483655" r:id="rId49"/>
    <p:sldLayoutId id="2147483682" r:id="rId50"/>
    <p:sldLayoutId id="2147483683" r:id="rId51"/>
    <p:sldLayoutId id="2147483656" r:id="rId52"/>
    <p:sldLayoutId id="2147483657" r:id="rId53"/>
    <p:sldLayoutId id="2147483658" r:id="rId54"/>
    <p:sldLayoutId id="2147483659" r:id="rId5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7392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  <p15:guide id="5" pos="2016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640" userDrawn="1">
          <p15:clr>
            <a:srgbClr val="A4A3A4"/>
          </p15:clr>
        </p15:guide>
        <p15:guide id="8" orient="horz" pos="1008" userDrawn="1">
          <p15:clr>
            <a:srgbClr val="A4A3A4"/>
          </p15:clr>
        </p15:guide>
        <p15:guide id="9" orient="horz" pos="1728" userDrawn="1">
          <p15:clr>
            <a:srgbClr val="A4A3A4"/>
          </p15:clr>
        </p15:guide>
        <p15:guide id="10" orient="horz" pos="2448" userDrawn="1">
          <p15:clr>
            <a:srgbClr val="A4A3A4"/>
          </p15:clr>
        </p15:guide>
        <p15:guide id="11" orient="horz" pos="3168" userDrawn="1">
          <p15:clr>
            <a:srgbClr val="A4A3A4"/>
          </p15:clr>
        </p15:guide>
        <p15:guide id="12" pos="2088" userDrawn="1">
          <p15:clr>
            <a:srgbClr val="9FCC3B"/>
          </p15:clr>
        </p15:guide>
        <p15:guide id="13" pos="1944" userDrawn="1">
          <p15:clr>
            <a:srgbClr val="9FCC3B"/>
          </p15:clr>
        </p15:guide>
        <p15:guide id="14" pos="3768" userDrawn="1">
          <p15:clr>
            <a:srgbClr val="9FCC3B"/>
          </p15:clr>
        </p15:guide>
        <p15:guide id="15" pos="3912" userDrawn="1">
          <p15:clr>
            <a:srgbClr val="9FCC3B"/>
          </p15:clr>
        </p15:guide>
        <p15:guide id="16" pos="5568" userDrawn="1">
          <p15:clr>
            <a:srgbClr val="9FCC3B"/>
          </p15:clr>
        </p15:guide>
        <p15:guide id="17" pos="5712" userDrawn="1">
          <p15:clr>
            <a:srgbClr val="9FCC3B"/>
          </p15:clr>
        </p15:guide>
        <p15:guide id="18" orient="horz" pos="936" userDrawn="1">
          <p15:clr>
            <a:srgbClr val="9FCC3B"/>
          </p15:clr>
        </p15:guide>
        <p15:guide id="19" orient="horz" pos="1080" userDrawn="1">
          <p15:clr>
            <a:srgbClr val="9FCC3B"/>
          </p15:clr>
        </p15:guide>
        <p15:guide id="20" orient="horz" pos="1656" userDrawn="1">
          <p15:clr>
            <a:srgbClr val="9FCC3B"/>
          </p15:clr>
        </p15:guide>
        <p15:guide id="21" orient="horz" pos="1800" userDrawn="1">
          <p15:clr>
            <a:srgbClr val="9FCC3B"/>
          </p15:clr>
        </p15:guide>
        <p15:guide id="22" orient="horz" pos="2376" userDrawn="1">
          <p15:clr>
            <a:srgbClr val="9FCC3B"/>
          </p15:clr>
        </p15:guide>
        <p15:guide id="23" orient="horz" pos="2520" userDrawn="1">
          <p15:clr>
            <a:srgbClr val="9FCC3B"/>
          </p15:clr>
        </p15:guide>
        <p15:guide id="24" orient="horz" pos="3096" userDrawn="1">
          <p15:clr>
            <a:srgbClr val="9FCC3B"/>
          </p15:clr>
        </p15:guide>
        <p15:guide id="25" orient="horz" pos="3240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tah.Project@cai.i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hyperlink" Target="mailto:Utah.Help@cai.i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B96D9-9264-BD07-D5AC-EF1442F397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2024, Computer Aid, Inc. Confidential – Do Not Use Without Permission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851C88-3E46-108B-6EC1-462A185D4A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Utah MSP Program Fact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159C-025B-E3E1-0610-0338B2CFD3C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34000" y="1191484"/>
            <a:ext cx="6295748" cy="523609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500" dirty="0"/>
              <a:t>State of Utah Cooperative Contract awarded to CAI 2/26/2026.</a:t>
            </a:r>
          </a:p>
          <a:p>
            <a:pPr lvl="1">
              <a:lnSpc>
                <a:spcPct val="110000"/>
              </a:lnSpc>
            </a:pPr>
            <a:r>
              <a:rPr lang="en-US" sz="2500" dirty="0"/>
              <a:t>Contract Term:  10 years</a:t>
            </a:r>
          </a:p>
          <a:p>
            <a:pPr>
              <a:lnSpc>
                <a:spcPct val="110000"/>
              </a:lnSpc>
            </a:pPr>
            <a:r>
              <a:rPr lang="en-US" sz="2500" dirty="0"/>
              <a:t>Program includes both Staff Augmentation (T&amp;M) and SOW services.</a:t>
            </a:r>
          </a:p>
          <a:p>
            <a:pPr>
              <a:lnSpc>
                <a:spcPct val="110000"/>
              </a:lnSpc>
            </a:pPr>
            <a:r>
              <a:rPr lang="en-US" sz="2500" dirty="0"/>
              <a:t>CAI’s role is to facilitate the process, while providing Utah personnel with the information and resources needed to execute quickly. </a:t>
            </a:r>
          </a:p>
          <a:p>
            <a:pPr>
              <a:lnSpc>
                <a:spcPct val="110000"/>
              </a:lnSpc>
            </a:pPr>
            <a:r>
              <a:rPr lang="en-US" sz="2500" dirty="0"/>
              <a:t>Process Alignment:  Our goal is to align our program offerings with Utah’s existing processes, forming one cohesive, results-driven solution.</a:t>
            </a:r>
          </a:p>
          <a:p>
            <a:pPr>
              <a:lnSpc>
                <a:spcPct val="110000"/>
              </a:lnSpc>
            </a:pPr>
            <a:r>
              <a:rPr lang="en-US" sz="2500" dirty="0"/>
              <a:t>Rates:  Not-to Exceed (NTE) Rates utilizing Bill Rate/Vendor Rate Model.</a:t>
            </a:r>
          </a:p>
          <a:p>
            <a:pPr>
              <a:lnSpc>
                <a:spcPct val="110000"/>
              </a:lnSpc>
            </a:pPr>
            <a:r>
              <a:rPr lang="en-US" sz="2500" dirty="0" err="1"/>
              <a:t>SimplifyVMS</a:t>
            </a:r>
            <a:r>
              <a:rPr lang="en-US" sz="2500" dirty="0"/>
              <a:t> is utilized to facilitate the staff augmentation and project workflow process. </a:t>
            </a:r>
          </a:p>
          <a:p>
            <a:pPr>
              <a:lnSpc>
                <a:spcPct val="110000"/>
              </a:lnSpc>
            </a:pPr>
            <a:r>
              <a:rPr lang="en-US" sz="2500" dirty="0"/>
              <a:t>CAI’s Account Management Team(s) screen and shortlist candidates with high level of accuracy.</a:t>
            </a:r>
          </a:p>
          <a:p>
            <a:pPr>
              <a:lnSpc>
                <a:spcPct val="110000"/>
              </a:lnSpc>
            </a:pPr>
            <a:r>
              <a:rPr lang="en-US" sz="2500" dirty="0"/>
              <a:t>Supplier Management: The ability to leverage Utah’s current trusted supplier relationships with additional support from CAI’s trusted partners.</a:t>
            </a:r>
          </a:p>
          <a:p>
            <a:pPr>
              <a:lnSpc>
                <a:spcPct val="110000"/>
              </a:lnSpc>
            </a:pPr>
            <a:r>
              <a:rPr lang="en-US" sz="2500" dirty="0"/>
              <a:t>Compliance Management:  Compliance adherence built into the process to ensure all suppliers and engagements are contractually compliant to avoid risk.</a:t>
            </a:r>
          </a:p>
          <a:p>
            <a:pPr>
              <a:lnSpc>
                <a:spcPct val="110000"/>
              </a:lnSpc>
            </a:pPr>
            <a:r>
              <a:rPr lang="en-US" sz="2500" b="1" dirty="0"/>
              <a:t>Contact CAI's Help Desks:  </a:t>
            </a:r>
            <a:r>
              <a:rPr lang="en-US" sz="2500" dirty="0">
                <a:hlinkClick r:id="rId3"/>
              </a:rPr>
              <a:t>Utah.Project@cai.io</a:t>
            </a:r>
            <a:r>
              <a:rPr lang="en-US" sz="2500" dirty="0"/>
              <a:t> for SOW services and   </a:t>
            </a:r>
            <a:r>
              <a:rPr lang="en-US" sz="2500" dirty="0">
                <a:hlinkClick r:id="rId4"/>
              </a:rPr>
              <a:t>Utah.Help@cai.io</a:t>
            </a:r>
            <a:r>
              <a:rPr lang="en-US" sz="2500" dirty="0"/>
              <a:t> for all other contingent workforce needs.</a:t>
            </a:r>
            <a:endParaRPr lang="en-US" sz="12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91E9C-585C-E4E9-4244-80DC17186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40E05C-7936-C949-BB2B-2E86161AEEF4}" type="datetime4">
              <a:rPr lang="en-US" smtClean="0"/>
              <a:pPr/>
              <a:t>January 26, 2026</a:t>
            </a:fld>
            <a:r>
              <a:rPr lang="en-US" dirty="0"/>
              <a:t>  |  </a:t>
            </a:r>
            <a:fld id="{1FFE9701-F574-485B-989C-096B7922C3D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7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AI PPT Colors">
      <a:dk1>
        <a:sysClr val="windowText" lastClr="000000"/>
      </a:dk1>
      <a:lt1>
        <a:sysClr val="window" lastClr="FFFFFF"/>
      </a:lt1>
      <a:dk2>
        <a:srgbClr val="164070"/>
      </a:dk2>
      <a:lt2>
        <a:srgbClr val="F2F2F2"/>
      </a:lt2>
      <a:accent1>
        <a:srgbClr val="0071BC"/>
      </a:accent1>
      <a:accent2>
        <a:srgbClr val="007983"/>
      </a:accent2>
      <a:accent3>
        <a:srgbClr val="A1DDEF"/>
      </a:accent3>
      <a:accent4>
        <a:srgbClr val="7FC94F"/>
      </a:accent4>
      <a:accent5>
        <a:srgbClr val="FFB703"/>
      </a:accent5>
      <a:accent6>
        <a:srgbClr val="7189FF"/>
      </a:accent6>
      <a:hlink>
        <a:srgbClr val="0071BC"/>
      </a:hlink>
      <a:folHlink>
        <a:srgbClr val="0071BC"/>
      </a:folHlink>
    </a:clrScheme>
    <a:fontScheme name="CAI Brand Font">
      <a:majorFont>
        <a:latin typeface="Public Sans Bold"/>
        <a:ea typeface=""/>
        <a:cs typeface=""/>
      </a:majorFont>
      <a:minorFont>
        <a:latin typeface="Public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BDE5505-A268-F347-BFEE-B380A21CD868}" vid="{39E79514-A534-1543-88BB-D7D266FB5C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ede795-2b2c-47e9-9d1b-05ea19684c13">
      <Terms xmlns="http://schemas.microsoft.com/office/infopath/2007/PartnerControls"/>
    </lcf76f155ced4ddcb4097134ff3c332f>
    <TaxCatchAll xmlns="3d1370c5-715b-483f-a1c7-64a0ee38326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65712A8FFB64E8DCB7DB34E57EF7D" ma:contentTypeVersion="15" ma:contentTypeDescription="Create a new document." ma:contentTypeScope="" ma:versionID="ba2259466e2569698d5a36620abc29d5">
  <xsd:schema xmlns:xsd="http://www.w3.org/2001/XMLSchema" xmlns:xs="http://www.w3.org/2001/XMLSchema" xmlns:p="http://schemas.microsoft.com/office/2006/metadata/properties" xmlns:ns2="c5ede795-2b2c-47e9-9d1b-05ea19684c13" xmlns:ns3="3d1370c5-715b-483f-a1c7-64a0ee383262" targetNamespace="http://schemas.microsoft.com/office/2006/metadata/properties" ma:root="true" ma:fieldsID="09e2a41b44fb762be274bc063fc962e9" ns2:_="" ns3:_="">
    <xsd:import namespace="c5ede795-2b2c-47e9-9d1b-05ea19684c13"/>
    <xsd:import namespace="3d1370c5-715b-483f-a1c7-64a0ee3832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de795-2b2c-47e9-9d1b-05ea19684c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142356b-1102-406d-9320-3997f3294e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370c5-715b-483f-a1c7-64a0ee38326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a437f66-4e3c-472b-88e2-c3e0806bdc03}" ma:internalName="TaxCatchAll" ma:showField="CatchAllData" ma:web="3d1370c5-715b-483f-a1c7-64a0ee3832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4DF892-6B27-48F2-9B54-A281746AAF13}">
  <ds:schemaRefs>
    <ds:schemaRef ds:uri="http://purl.org/dc/terms/"/>
    <ds:schemaRef ds:uri="d1070100-21cb-4caf-a9e9-55049fc7440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ece5176-f0d7-4564-a2d8-ff53889ef9bc"/>
    <ds:schemaRef ds:uri="http://www.w3.org/XML/1998/namespace"/>
    <ds:schemaRef ds:uri="http://purl.org/dc/dcmitype/"/>
    <ds:schemaRef ds:uri="c5ede795-2b2c-47e9-9d1b-05ea19684c13"/>
    <ds:schemaRef ds:uri="3d1370c5-715b-483f-a1c7-64a0ee383262"/>
  </ds:schemaRefs>
</ds:datastoreItem>
</file>

<file path=customXml/itemProps2.xml><?xml version="1.0" encoding="utf-8"?>
<ds:datastoreItem xmlns:ds="http://schemas.openxmlformats.org/officeDocument/2006/customXml" ds:itemID="{F6BE1F54-88BD-4177-9B64-A1CD5264E524}"/>
</file>

<file path=customXml/itemProps3.xml><?xml version="1.0" encoding="utf-8"?>
<ds:datastoreItem xmlns:ds="http://schemas.openxmlformats.org/officeDocument/2006/customXml" ds:itemID="{DF88C200-8FB9-465B-84F8-E71E346DE1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2024-CAI-PowerPoint-Template</Template>
  <TotalTime>1190</TotalTime>
  <Words>217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Public Sans Bold</vt:lpstr>
      <vt:lpstr>Public Sans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Connecticut</dc:title>
  <dc:creator>Cameron Clark</dc:creator>
  <cp:lastModifiedBy>Linda Leiby</cp:lastModifiedBy>
  <cp:revision>7</cp:revision>
  <dcterms:created xsi:type="dcterms:W3CDTF">2024-04-04T15:10:06Z</dcterms:created>
  <dcterms:modified xsi:type="dcterms:W3CDTF">2026-01-26T18:33:34Z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0x0101000AC65712A8FFB64E8DCB7DB34E57EF7D</vt:lpwstr>
  </property>
  <property fmtid="{D5CDD505-2E9C-101B-9397-08002B2CF9AE}" pid="3" name="MediaServiceImageTags">
    <vt:lpwstr/>
  </property>
</Properties>
</file>