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1.jpg" ContentType="image/jpg"/>
  <Override PartName="/ppt/media/image42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337" r:id="rId7"/>
    <p:sldId id="269" r:id="rId8"/>
    <p:sldId id="325" r:id="rId9"/>
    <p:sldId id="338" r:id="rId10"/>
    <p:sldId id="326" r:id="rId11"/>
    <p:sldId id="329" r:id="rId12"/>
    <p:sldId id="339" r:id="rId13"/>
    <p:sldId id="330" r:id="rId14"/>
    <p:sldId id="342" r:id="rId15"/>
    <p:sldId id="341" r:id="rId16"/>
    <p:sldId id="328" r:id="rId17"/>
    <p:sldId id="336" r:id="rId18"/>
    <p:sldId id="334" r:id="rId19"/>
    <p:sldId id="332" r:id="rId20"/>
    <p:sldId id="331" r:id="rId21"/>
    <p:sldId id="333" r:id="rId22"/>
  </p:sldIdLst>
  <p:sldSz cx="12192000" cy="6858000"/>
  <p:notesSz cx="6858000" cy="9144000"/>
  <p:embeddedFontLst>
    <p:embeddedFont>
      <p:font typeface="Heebo Light" pitchFamily="2" charset="-79"/>
      <p:regular r:id="rId25"/>
    </p:embeddedFont>
    <p:embeddedFont>
      <p:font typeface="Public Sans" panose="020B0604020202020204" charset="0"/>
      <p:regular r:id="rId26"/>
      <p:bold r:id="rId27"/>
      <p:italic r:id="rId28"/>
    </p:embeddedFont>
    <p:embeddedFont>
      <p:font typeface="Public Sans Bold" panose="020B0604020202020204" charset="0"/>
      <p:bold r:id="rId29"/>
      <p:boldItalic r:id="rId30"/>
    </p:embeddedFont>
    <p:embeddedFont>
      <p:font typeface="Work Sans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477"/>
    <a:srgbClr val="104D85"/>
    <a:srgbClr val="0C5693"/>
    <a:srgbClr val="085FA0"/>
    <a:srgbClr val="0468AE"/>
    <a:srgbClr val="12497E"/>
    <a:srgbClr val="0E528C"/>
    <a:srgbClr val="0A5B99"/>
    <a:srgbClr val="0664A7"/>
    <a:srgbClr val="026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E0B09A-0650-4388-9879-906CF70D4C3A}" v="6" dt="2024-04-24T12:00:57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200"/>
  </p:normalViewPr>
  <p:slideViewPr>
    <p:cSldViewPr snapToGrid="0">
      <p:cViewPr varScale="1">
        <p:scale>
          <a:sx n="106" d="100"/>
          <a:sy n="106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8" d="100"/>
          <a:sy n="168" d="100"/>
        </p:scale>
        <p:origin x="216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Leiby" userId="deb10429-fdc6-4be3-b2df-92c675f837e3" providerId="ADAL" clId="{F9E0B09A-0650-4388-9879-906CF70D4C3A}"/>
    <pc:docChg chg="undo custSel addSld delSld modSld sldOrd">
      <pc:chgData name="Linda Leiby" userId="deb10429-fdc6-4be3-b2df-92c675f837e3" providerId="ADAL" clId="{F9E0B09A-0650-4388-9879-906CF70D4C3A}" dt="2024-04-28T16:54:48.461" v="140" actId="20577"/>
      <pc:docMkLst>
        <pc:docMk/>
      </pc:docMkLst>
      <pc:sldChg chg="addSp delSp modSp mod">
        <pc:chgData name="Linda Leiby" userId="deb10429-fdc6-4be3-b2df-92c675f837e3" providerId="ADAL" clId="{F9E0B09A-0650-4388-9879-906CF70D4C3A}" dt="2024-04-24T11:54:25.599" v="15" actId="478"/>
        <pc:sldMkLst>
          <pc:docMk/>
          <pc:sldMk cId="3940252929" sldId="256"/>
        </pc:sldMkLst>
        <pc:spChg chg="add del mod">
          <ac:chgData name="Linda Leiby" userId="deb10429-fdc6-4be3-b2df-92c675f837e3" providerId="ADAL" clId="{F9E0B09A-0650-4388-9879-906CF70D4C3A}" dt="2024-04-24T11:54:25.599" v="15" actId="478"/>
          <ac:spMkLst>
            <pc:docMk/>
            <pc:sldMk cId="3940252929" sldId="256"/>
            <ac:spMk id="5" creationId="{5ABDFC08-41CC-2861-81BF-D8163E4CBDAB}"/>
          </ac:spMkLst>
        </pc:spChg>
        <pc:picChg chg="add del">
          <ac:chgData name="Linda Leiby" userId="deb10429-fdc6-4be3-b2df-92c675f837e3" providerId="ADAL" clId="{F9E0B09A-0650-4388-9879-906CF70D4C3A}" dt="2024-04-24T11:54:25.599" v="15" actId="478"/>
          <ac:picMkLst>
            <pc:docMk/>
            <pc:sldMk cId="3940252929" sldId="256"/>
            <ac:picMk id="6" creationId="{B8722333-CB31-A31A-63C9-BB0AAE957D13}"/>
          </ac:picMkLst>
        </pc:picChg>
      </pc:sldChg>
      <pc:sldChg chg="addSp delSp modSp mod">
        <pc:chgData name="Linda Leiby" userId="deb10429-fdc6-4be3-b2df-92c675f837e3" providerId="ADAL" clId="{F9E0B09A-0650-4388-9879-906CF70D4C3A}" dt="2024-04-24T11:55:24.064" v="19" actId="478"/>
        <pc:sldMkLst>
          <pc:docMk/>
          <pc:sldMk cId="2393085017" sldId="332"/>
        </pc:sldMkLst>
        <pc:spChg chg="add del mod">
          <ac:chgData name="Linda Leiby" userId="deb10429-fdc6-4be3-b2df-92c675f837e3" providerId="ADAL" clId="{F9E0B09A-0650-4388-9879-906CF70D4C3A}" dt="2024-04-24T11:55:24.064" v="19" actId="478"/>
          <ac:spMkLst>
            <pc:docMk/>
            <pc:sldMk cId="2393085017" sldId="332"/>
            <ac:spMk id="6" creationId="{BFDF78CD-6A89-B836-A567-DC9F4A1F73D8}"/>
          </ac:spMkLst>
        </pc:spChg>
        <pc:picChg chg="add del">
          <ac:chgData name="Linda Leiby" userId="deb10429-fdc6-4be3-b2df-92c675f837e3" providerId="ADAL" clId="{F9E0B09A-0650-4388-9879-906CF70D4C3A}" dt="2024-04-24T11:55:24.064" v="19" actId="478"/>
          <ac:picMkLst>
            <pc:docMk/>
            <pc:sldMk cId="2393085017" sldId="332"/>
            <ac:picMk id="11" creationId="{1435EB8B-E28C-484D-69AF-9E5C2E3C08E0}"/>
          </ac:picMkLst>
        </pc:picChg>
      </pc:sldChg>
      <pc:sldChg chg="addSp delSp modSp mod">
        <pc:chgData name="Linda Leiby" userId="deb10429-fdc6-4be3-b2df-92c675f837e3" providerId="ADAL" clId="{F9E0B09A-0650-4388-9879-906CF70D4C3A}" dt="2024-04-24T11:55:10.083" v="17" actId="478"/>
        <pc:sldMkLst>
          <pc:docMk/>
          <pc:sldMk cId="3624124285" sldId="333"/>
        </pc:sldMkLst>
        <pc:spChg chg="add del mod">
          <ac:chgData name="Linda Leiby" userId="deb10429-fdc6-4be3-b2df-92c675f837e3" providerId="ADAL" clId="{F9E0B09A-0650-4388-9879-906CF70D4C3A}" dt="2024-04-24T11:55:10.083" v="17" actId="478"/>
          <ac:spMkLst>
            <pc:docMk/>
            <pc:sldMk cId="3624124285" sldId="333"/>
            <ac:spMk id="5" creationId="{7138FAE5-27D8-006A-DDD5-CAA6FBAAA857}"/>
          </ac:spMkLst>
        </pc:spChg>
        <pc:picChg chg="add del">
          <ac:chgData name="Linda Leiby" userId="deb10429-fdc6-4be3-b2df-92c675f837e3" providerId="ADAL" clId="{F9E0B09A-0650-4388-9879-906CF70D4C3A}" dt="2024-04-24T11:55:10.083" v="17" actId="478"/>
          <ac:picMkLst>
            <pc:docMk/>
            <pc:sldMk cId="3624124285" sldId="333"/>
            <ac:picMk id="9" creationId="{B73A817A-5D29-DA74-D609-047B4027C840}"/>
          </ac:picMkLst>
        </pc:picChg>
      </pc:sldChg>
      <pc:sldChg chg="ord">
        <pc:chgData name="Linda Leiby" userId="deb10429-fdc6-4be3-b2df-92c675f837e3" providerId="ADAL" clId="{F9E0B09A-0650-4388-9879-906CF70D4C3A}" dt="2024-04-28T16:50:23.605" v="64"/>
        <pc:sldMkLst>
          <pc:docMk/>
          <pc:sldMk cId="1804362165" sldId="339"/>
        </pc:sldMkLst>
      </pc:sldChg>
      <pc:sldChg chg="addSp delSp modSp add del mod ord">
        <pc:chgData name="Linda Leiby" userId="deb10429-fdc6-4be3-b2df-92c675f837e3" providerId="ADAL" clId="{F9E0B09A-0650-4388-9879-906CF70D4C3A}" dt="2024-04-24T12:01:16.807" v="56" actId="2696"/>
        <pc:sldMkLst>
          <pc:docMk/>
          <pc:sldMk cId="1462156596" sldId="340"/>
        </pc:sldMkLst>
        <pc:spChg chg="mod">
          <ac:chgData name="Linda Leiby" userId="deb10429-fdc6-4be3-b2df-92c675f837e3" providerId="ADAL" clId="{F9E0B09A-0650-4388-9879-906CF70D4C3A}" dt="2024-04-24T11:52:33.499" v="11" actId="20577"/>
          <ac:spMkLst>
            <pc:docMk/>
            <pc:sldMk cId="1462156596" sldId="340"/>
            <ac:spMk id="3" creationId="{2BA1FBA3-1B82-D519-5305-1222746290D8}"/>
          </ac:spMkLst>
        </pc:spChg>
        <pc:spChg chg="add del mod">
          <ac:chgData name="Linda Leiby" userId="deb10429-fdc6-4be3-b2df-92c675f837e3" providerId="ADAL" clId="{F9E0B09A-0650-4388-9879-906CF70D4C3A}" dt="2024-04-24T11:53:54.218" v="13" actId="478"/>
          <ac:spMkLst>
            <pc:docMk/>
            <pc:sldMk cId="1462156596" sldId="340"/>
            <ac:spMk id="6" creationId="{FC5E73A8-8EFA-E520-8879-BE7CBA073A10}"/>
          </ac:spMkLst>
        </pc:spChg>
        <pc:spChg chg="add del mod">
          <ac:chgData name="Linda Leiby" userId="deb10429-fdc6-4be3-b2df-92c675f837e3" providerId="ADAL" clId="{F9E0B09A-0650-4388-9879-906CF70D4C3A}" dt="2024-04-24T11:56:50.866" v="23"/>
          <ac:spMkLst>
            <pc:docMk/>
            <pc:sldMk cId="1462156596" sldId="340"/>
            <ac:spMk id="8" creationId="{5967440F-D023-7915-0F0D-A2023DEA96E8}"/>
          </ac:spMkLst>
        </pc:spChg>
        <pc:spChg chg="add del mod">
          <ac:chgData name="Linda Leiby" userId="deb10429-fdc6-4be3-b2df-92c675f837e3" providerId="ADAL" clId="{F9E0B09A-0650-4388-9879-906CF70D4C3A}" dt="2024-04-24T11:57:09.853" v="25" actId="478"/>
          <ac:spMkLst>
            <pc:docMk/>
            <pc:sldMk cId="1462156596" sldId="340"/>
            <ac:spMk id="12" creationId="{683BC1B1-19AA-C0E1-77DE-895B7ABDDE94}"/>
          </ac:spMkLst>
        </pc:spChg>
        <pc:picChg chg="add del mod">
          <ac:chgData name="Linda Leiby" userId="deb10429-fdc6-4be3-b2df-92c675f837e3" providerId="ADAL" clId="{F9E0B09A-0650-4388-9879-906CF70D4C3A}" dt="2024-04-24T11:56:53.629" v="24" actId="478"/>
          <ac:picMkLst>
            <pc:docMk/>
            <pc:sldMk cId="1462156596" sldId="340"/>
            <ac:picMk id="9" creationId="{9DBDBB8F-E090-0B33-2B1B-71A49E9B0AEE}"/>
          </ac:picMkLst>
        </pc:picChg>
        <pc:picChg chg="del">
          <ac:chgData name="Linda Leiby" userId="deb10429-fdc6-4be3-b2df-92c675f837e3" providerId="ADAL" clId="{F9E0B09A-0650-4388-9879-906CF70D4C3A}" dt="2024-04-24T11:53:36.499" v="12" actId="478"/>
          <ac:picMkLst>
            <pc:docMk/>
            <pc:sldMk cId="1462156596" sldId="340"/>
            <ac:picMk id="11" creationId="{1435EB8B-E28C-484D-69AF-9E5C2E3C08E0}"/>
          </ac:picMkLst>
        </pc:picChg>
        <pc:picChg chg="add mod">
          <ac:chgData name="Linda Leiby" userId="deb10429-fdc6-4be3-b2df-92c675f837e3" providerId="ADAL" clId="{F9E0B09A-0650-4388-9879-906CF70D4C3A}" dt="2024-04-24T11:57:52.010" v="28" actId="1076"/>
          <ac:picMkLst>
            <pc:docMk/>
            <pc:sldMk cId="1462156596" sldId="340"/>
            <ac:picMk id="13" creationId="{D687F3D4-7AB6-F0C3-0D09-C294B97758FC}"/>
          </ac:picMkLst>
        </pc:picChg>
      </pc:sldChg>
      <pc:sldChg chg="addSp delSp modSp add mod ord modClrScheme chgLayout">
        <pc:chgData name="Linda Leiby" userId="deb10429-fdc6-4be3-b2df-92c675f837e3" providerId="ADAL" clId="{F9E0B09A-0650-4388-9879-906CF70D4C3A}" dt="2024-04-24T12:03:19.836" v="62" actId="6549"/>
        <pc:sldMkLst>
          <pc:docMk/>
          <pc:sldMk cId="2710360724" sldId="341"/>
        </pc:sldMkLst>
        <pc:spChg chg="del mod ord">
          <ac:chgData name="Linda Leiby" userId="deb10429-fdc6-4be3-b2df-92c675f837e3" providerId="ADAL" clId="{F9E0B09A-0650-4388-9879-906CF70D4C3A}" dt="2024-04-24T12:01:06.814" v="54" actId="478"/>
          <ac:spMkLst>
            <pc:docMk/>
            <pc:sldMk cId="2710360724" sldId="341"/>
            <ac:spMk id="3" creationId="{824247A4-C734-2825-66C4-F8F0EB16CD2E}"/>
          </ac:spMkLst>
        </pc:spChg>
        <pc:spChg chg="mod ord">
          <ac:chgData name="Linda Leiby" userId="deb10429-fdc6-4be3-b2df-92c675f837e3" providerId="ADAL" clId="{F9E0B09A-0650-4388-9879-906CF70D4C3A}" dt="2024-04-24T12:03:19.836" v="62" actId="6549"/>
          <ac:spMkLst>
            <pc:docMk/>
            <pc:sldMk cId="2710360724" sldId="341"/>
            <ac:spMk id="4" creationId="{0BC26B7D-779E-175E-9D76-31B2CFCA2D53}"/>
          </ac:spMkLst>
        </pc:spChg>
        <pc:spChg chg="add del mod ord">
          <ac:chgData name="Linda Leiby" userId="deb10429-fdc6-4be3-b2df-92c675f837e3" providerId="ADAL" clId="{F9E0B09A-0650-4388-9879-906CF70D4C3A}" dt="2024-04-24T11:59:31.948" v="29" actId="700"/>
          <ac:spMkLst>
            <pc:docMk/>
            <pc:sldMk cId="2710360724" sldId="341"/>
            <ac:spMk id="5" creationId="{1614D9CF-2D6D-5290-3CEC-EB2EACF68293}"/>
          </ac:spMkLst>
        </pc:spChg>
        <pc:spChg chg="add del mod ord">
          <ac:chgData name="Linda Leiby" userId="deb10429-fdc6-4be3-b2df-92c675f837e3" providerId="ADAL" clId="{F9E0B09A-0650-4388-9879-906CF70D4C3A}" dt="2024-04-24T11:59:50.514" v="32" actId="478"/>
          <ac:spMkLst>
            <pc:docMk/>
            <pc:sldMk cId="2710360724" sldId="341"/>
            <ac:spMk id="7" creationId="{AC8F4D00-CC0C-9280-D7E8-70E3BA814F56}"/>
          </ac:spMkLst>
        </pc:spChg>
        <pc:spChg chg="add del mod ord">
          <ac:chgData name="Linda Leiby" userId="deb10429-fdc6-4be3-b2df-92c675f837e3" providerId="ADAL" clId="{F9E0B09A-0650-4388-9879-906CF70D4C3A}" dt="2024-04-24T12:00:48.801" v="52" actId="478"/>
          <ac:spMkLst>
            <pc:docMk/>
            <pc:sldMk cId="2710360724" sldId="341"/>
            <ac:spMk id="8" creationId="{16B76D40-3236-2421-212D-6BDF9802A502}"/>
          </ac:spMkLst>
        </pc:spChg>
        <pc:spChg chg="add mod">
          <ac:chgData name="Linda Leiby" userId="deb10429-fdc6-4be3-b2df-92c675f837e3" providerId="ADAL" clId="{F9E0B09A-0650-4388-9879-906CF70D4C3A}" dt="2024-04-24T12:00:57.331" v="53"/>
          <ac:spMkLst>
            <pc:docMk/>
            <pc:sldMk cId="2710360724" sldId="341"/>
            <ac:spMk id="9" creationId="{F64C4EA3-1A74-2116-380B-B091E09C5D7E}"/>
          </ac:spMkLst>
        </pc:spChg>
        <pc:spChg chg="add del mod">
          <ac:chgData name="Linda Leiby" userId="deb10429-fdc6-4be3-b2df-92c675f837e3" providerId="ADAL" clId="{F9E0B09A-0650-4388-9879-906CF70D4C3A}" dt="2024-04-24T12:01:10.305" v="55" actId="478"/>
          <ac:spMkLst>
            <pc:docMk/>
            <pc:sldMk cId="2710360724" sldId="341"/>
            <ac:spMk id="11" creationId="{C2563FDA-56E7-4E3F-46E2-198D53DD8727}"/>
          </ac:spMkLst>
        </pc:spChg>
        <pc:picChg chg="del">
          <ac:chgData name="Linda Leiby" userId="deb10429-fdc6-4be3-b2df-92c675f837e3" providerId="ADAL" clId="{F9E0B09A-0650-4388-9879-906CF70D4C3A}" dt="2024-04-24T11:56:01.163" v="21" actId="478"/>
          <ac:picMkLst>
            <pc:docMk/>
            <pc:sldMk cId="2710360724" sldId="341"/>
            <ac:picMk id="6" creationId="{B8722333-CB31-A31A-63C9-BB0AAE957D13}"/>
          </ac:picMkLst>
        </pc:picChg>
      </pc:sldChg>
      <pc:sldChg chg="addSp delSp modSp add mod ord">
        <pc:chgData name="Linda Leiby" userId="deb10429-fdc6-4be3-b2df-92c675f837e3" providerId="ADAL" clId="{F9E0B09A-0650-4388-9879-906CF70D4C3A}" dt="2024-04-28T16:54:48.461" v="140" actId="20577"/>
        <pc:sldMkLst>
          <pc:docMk/>
          <pc:sldMk cId="818736046" sldId="342"/>
        </pc:sldMkLst>
        <pc:spChg chg="mod">
          <ac:chgData name="Linda Leiby" userId="deb10429-fdc6-4be3-b2df-92c675f837e3" providerId="ADAL" clId="{F9E0B09A-0650-4388-9879-906CF70D4C3A}" dt="2024-04-28T16:54:48.461" v="140" actId="20577"/>
          <ac:spMkLst>
            <pc:docMk/>
            <pc:sldMk cId="818736046" sldId="342"/>
            <ac:spMk id="2" creationId="{E844833F-CDC0-79B1-E400-24F1E888AA1E}"/>
          </ac:spMkLst>
        </pc:spChg>
        <pc:grpChg chg="del">
          <ac:chgData name="Linda Leiby" userId="deb10429-fdc6-4be3-b2df-92c675f837e3" providerId="ADAL" clId="{F9E0B09A-0650-4388-9879-906CF70D4C3A}" dt="2024-04-28T16:54:18.268" v="68" actId="478"/>
          <ac:grpSpMkLst>
            <pc:docMk/>
            <pc:sldMk cId="818736046" sldId="342"/>
            <ac:grpSpMk id="10" creationId="{0895BBE0-294B-A1AF-BEDB-81F536AC0E29}"/>
          </ac:grpSpMkLst>
        </pc:grpChg>
        <pc:picChg chg="add mod">
          <ac:chgData name="Linda Leiby" userId="deb10429-fdc6-4be3-b2df-92c675f837e3" providerId="ADAL" clId="{F9E0B09A-0650-4388-9879-906CF70D4C3A}" dt="2024-04-28T16:54:29.969" v="97" actId="1036"/>
          <ac:picMkLst>
            <pc:docMk/>
            <pc:sldMk cId="818736046" sldId="342"/>
            <ac:picMk id="7" creationId="{08351EC6-E0B9-FEBA-1B04-834E82B9B98D}"/>
          </ac:picMkLst>
        </pc:picChg>
        <pc:picChg chg="del">
          <ac:chgData name="Linda Leiby" userId="deb10429-fdc6-4be3-b2df-92c675f837e3" providerId="ADAL" clId="{F9E0B09A-0650-4388-9879-906CF70D4C3A}" dt="2024-04-28T16:54:19.121" v="69" actId="478"/>
          <ac:picMkLst>
            <pc:docMk/>
            <pc:sldMk cId="818736046" sldId="342"/>
            <ac:picMk id="35" creationId="{5D6874B7-D86B-D615-7800-757F9975D03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9BEB31-ADEA-B43E-194C-9893B1B064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642AE-E679-E2ED-ABF9-02E7359C09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FDBCE-D65D-1843-8E02-C70209AD9F21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A90C4-603A-FA92-3C38-864971BA64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47589-9D8B-12F5-AF58-69EBFEFAB9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18BF-1FAE-744F-A82B-1CC5CFA4D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82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FBF68-E232-6A4A-80D9-FB8B2BA7EFC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BE15D-E47F-F446-915B-CD2FAB3B4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1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BE15D-E47F-F446-915B-CD2FAB3B48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68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em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hero title slide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47B737-EC8A-E341-AC29-C61911905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808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20AE42-26FA-7149-B2FF-2A5BD007D29E}"/>
              </a:ext>
            </a:extLst>
          </p:cNvPr>
          <p:cNvSpPr/>
          <p:nvPr userDrawn="1"/>
        </p:nvSpPr>
        <p:spPr>
          <a:xfrm>
            <a:off x="0" y="0"/>
            <a:ext cx="10662082" cy="6858000"/>
          </a:xfrm>
          <a:prstGeom prst="rect">
            <a:avLst/>
          </a:prstGeom>
          <a:gradFill>
            <a:gsLst>
              <a:gs pos="25000">
                <a:schemeClr val="tx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29F4C1-0EA1-2349-90A5-FE394530A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4091" y="885298"/>
            <a:ext cx="4171958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4E511-999A-484B-8E1E-36E9C83D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053888"/>
            <a:ext cx="8382000" cy="197531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7880E-BDDA-4141-872B-C82E6F5D95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5143500"/>
            <a:ext cx="8382000" cy="10388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edit the subtitle. It’s best to keep this section short and sweet, or add your name and title here.</a:t>
            </a:r>
          </a:p>
        </p:txBody>
      </p:sp>
    </p:spTree>
    <p:extLst>
      <p:ext uri="{BB962C8B-B14F-4D97-AF65-F5344CB8AC3E}">
        <p14:creationId xmlns:p14="http://schemas.microsoft.com/office/powerpoint/2010/main" val="5534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- 6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B0B4010-9A59-04F1-97A1-699451B683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1" y="1714128"/>
            <a:ext cx="911466" cy="91440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CC763A3-A2A7-E712-D41D-9714AE98D4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3190789"/>
            <a:ext cx="911466" cy="9144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9E352B4-7720-7E11-13A8-378F721E72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1" y="4665296"/>
            <a:ext cx="911466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71AF3D4-010D-B70F-5426-E6E8DE8E8D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0047" y="1714128"/>
            <a:ext cx="911466" cy="914400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19E6CFA-E413-03E9-D13E-3177964465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0047" y="3190789"/>
            <a:ext cx="911466" cy="914400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4A9009F-D09D-B2ED-8963-5B82C893BF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0047" y="4665296"/>
            <a:ext cx="911466" cy="914400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0F084-AA7F-3841-AD69-3FCF8B901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7846"/>
            <a:ext cx="11277600" cy="5480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Slide 2 – Add title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8F8C1-C947-B14D-8B97-8C70FA0B4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CBA844A-913E-3949-B8C6-14AB2EE4D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5F8C04-AC27-4A4F-B0C7-539C3CE1F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130" y="1714128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46B93E7-AE74-8A46-8A6E-8784422106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3130" y="3190789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A0E6379-B76E-D243-AC6D-D05F4094DC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3130" y="4665296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8590241-9B25-B443-BE80-9097623765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9161" y="1714128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5FAAA82-E0CA-C644-9447-F529B0B73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9161" y="3190789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52E03B3-92D9-D646-8702-905EE25DE6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9161" y="4665296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E47E6C-FAE1-3206-7696-C85283116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- 6 sections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AAF8D70-9290-5B54-7E42-FBA65E643D33}"/>
              </a:ext>
            </a:extLst>
          </p:cNvPr>
          <p:cNvSpPr/>
          <p:nvPr userDrawn="1"/>
        </p:nvSpPr>
        <p:spPr>
          <a:xfrm>
            <a:off x="457200" y="1714128"/>
            <a:ext cx="914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6266B6-1C14-DAC3-55B1-8046D3AA00DE}"/>
              </a:ext>
            </a:extLst>
          </p:cNvPr>
          <p:cNvSpPr/>
          <p:nvPr userDrawn="1"/>
        </p:nvSpPr>
        <p:spPr>
          <a:xfrm>
            <a:off x="457200" y="3190789"/>
            <a:ext cx="914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A2972F-40C7-8BD5-40EC-4C89B5E99E1F}"/>
              </a:ext>
            </a:extLst>
          </p:cNvPr>
          <p:cNvSpPr/>
          <p:nvPr userDrawn="1"/>
        </p:nvSpPr>
        <p:spPr>
          <a:xfrm>
            <a:off x="457200" y="4661878"/>
            <a:ext cx="914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876AC-087E-D8EF-8241-030F7DEB460E}"/>
              </a:ext>
            </a:extLst>
          </p:cNvPr>
          <p:cNvSpPr/>
          <p:nvPr userDrawn="1"/>
        </p:nvSpPr>
        <p:spPr>
          <a:xfrm>
            <a:off x="6209414" y="1714128"/>
            <a:ext cx="914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1A12AB-C4CF-BC9D-2E0F-2A84B7471CBC}"/>
              </a:ext>
            </a:extLst>
          </p:cNvPr>
          <p:cNvSpPr/>
          <p:nvPr userDrawn="1"/>
        </p:nvSpPr>
        <p:spPr>
          <a:xfrm>
            <a:off x="6209414" y="3190789"/>
            <a:ext cx="914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8B54FC-9D20-DDCE-2CDB-D5079A761A67}"/>
              </a:ext>
            </a:extLst>
          </p:cNvPr>
          <p:cNvSpPr/>
          <p:nvPr userDrawn="1"/>
        </p:nvSpPr>
        <p:spPr>
          <a:xfrm>
            <a:off x="6209414" y="4661878"/>
            <a:ext cx="914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0F084-AA7F-3841-AD69-3FCF8B901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7846"/>
            <a:ext cx="11277600" cy="5480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Slide 2 – Add title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8F8C1-C947-B14D-8B97-8C70FA0B4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CBA844A-913E-3949-B8C6-14AB2EE4D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5F8C04-AC27-4A4F-B0C7-539C3CE1F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130" y="1714128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46B93E7-AE74-8A46-8A6E-8784422106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3130" y="3190789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A0E6379-B76E-D243-AC6D-D05F4094DC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3130" y="4665296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8590241-9B25-B443-BE80-9097623765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9161" y="1714128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5FAAA82-E0CA-C644-9447-F529B0B73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9161" y="3190789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52E03B3-92D9-D646-8702-905EE25DE6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9161" y="4665296"/>
            <a:ext cx="4378569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09CF6AA-9A4C-58A6-7778-5FFB5F25398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85800" y="1942728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F6CC1B6A-493E-5735-16A5-B8157FF92C92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85800" y="3419389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04FEA2D5-83C0-AA9F-32C6-7AE3767FDA67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" y="4890478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9A857E80-C11B-A2F6-D9E3-BA35D7FA7D23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438014" y="1942728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35" name="Picture Placeholder 23">
            <a:extLst>
              <a:ext uri="{FF2B5EF4-FFF2-40B4-BE49-F238E27FC236}">
                <a16:creationId xmlns:a16="http://schemas.microsoft.com/office/drawing/2014/main" id="{C9765592-8218-4C72-ED65-27E891C5878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438014" y="3419389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6A61365D-E484-F367-1085-EDAAB11AAEE9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38014" y="4890478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106DBE1-747A-2AC9-5A99-26352F383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- 8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73FFEA37-D105-7BD0-C461-5AE3E6B61E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1660" y="3309456"/>
            <a:ext cx="3383280" cy="914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C9F5291-2C39-983A-9068-0190A3EFF4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51660" y="4546173"/>
            <a:ext cx="3383280" cy="914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5440FD6F-93F0-6773-E285-FE562A4062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51660" y="836022"/>
            <a:ext cx="3383280" cy="914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A7FAB63A-EE60-574F-3AC4-549768D8E0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51660" y="2072739"/>
            <a:ext cx="3383280" cy="914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03DBC-AD7F-F246-8FEE-45C878948DAE}"/>
              </a:ext>
            </a:extLst>
          </p:cNvPr>
          <p:cNvSpPr/>
          <p:nvPr userDrawn="1"/>
        </p:nvSpPr>
        <p:spPr>
          <a:xfrm>
            <a:off x="0" y="0"/>
            <a:ext cx="3238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1791684-5A21-FD17-1D83-1CE4B7137B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2577041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77EE7-FB7B-6447-87C6-DA0335056B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75CA1-F150-9088-EF7A-D9CF0A7D2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13AFB617-1372-5F27-87E0-0CD193F5D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7846"/>
            <a:ext cx="2577041" cy="5480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3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FC9FC9A7-5CB5-786B-DEAF-A1F3BE1679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083673"/>
            <a:ext cx="2577040" cy="159134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One or two sentences of what the audience will learn or take away from this presentation.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CB2046-CCB6-CD0A-028D-97FF06956E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675063"/>
            <a:ext cx="2576513" cy="20637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Any additional information can go here to help the audience or answer any frequent questions (resources, contacts, when/how they can ask questions)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0AB7FD20-B766-6AB0-C1F1-A15B397080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51520" y="3309456"/>
            <a:ext cx="3383280" cy="914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Section 7 title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FA29D12-4ED3-BFBA-3598-84880E33470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51520" y="4546173"/>
            <a:ext cx="3383280" cy="914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Section 8 title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F50868E5-7290-3CD3-97B3-D3F0C1E3685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51520" y="836022"/>
            <a:ext cx="3383280" cy="914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711B5230-FA49-F0F0-A909-0BA7AC0AF7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51520" y="2072739"/>
            <a:ext cx="3383280" cy="914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4CCE0129-380F-A76A-6DE6-D359712AF64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07082" y="836022"/>
            <a:ext cx="457200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C5D65EBD-800A-FEC6-42C4-420ECDFD4E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607082" y="2069399"/>
            <a:ext cx="457200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ED6516E0-CCD3-1B75-DA1E-61A17C9D8BC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07082" y="3298475"/>
            <a:ext cx="457200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8E5B6A6A-B472-51A6-10F9-5EE7116827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07082" y="4522989"/>
            <a:ext cx="457200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6A006C71-ABAC-A78E-60AF-BE9430392F7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806942" y="836022"/>
            <a:ext cx="457200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B6307D9A-3B03-643E-442B-FC8EC69A76C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06942" y="2069399"/>
            <a:ext cx="457200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2311ED1B-7305-E615-B533-1136233CB26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06942" y="3298475"/>
            <a:ext cx="457200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6B9D9CC0-858C-B721-C64B-46923A338B8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06942" y="4522989"/>
            <a:ext cx="457200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75" name="Slide Number Placeholder 5">
            <a:extLst>
              <a:ext uri="{FF2B5EF4-FFF2-40B4-BE49-F238E27FC236}">
                <a16:creationId xmlns:a16="http://schemas.microsoft.com/office/drawing/2014/main" id="{8C1E117D-4A02-A227-5895-5C6284B9C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81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-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B41D4259-3AC2-6ECD-C9F2-F7A3D9AA236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1490" y="2498834"/>
            <a:ext cx="2565652" cy="2286000"/>
          </a:xfrm>
          <a:solidFill>
            <a:schemeClr val="bg1"/>
          </a:solidFill>
        </p:spPr>
        <p:txBody>
          <a:bodyPr tIns="960120" anchor="t">
            <a:normAutofit/>
          </a:bodyPr>
          <a:lstStyle>
            <a:lvl1pPr marL="0" indent="0" algn="ctr">
              <a:buNone/>
              <a:defRPr sz="18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792B53AF-B841-D81B-5B0F-781C1273DB0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82607" y="2498834"/>
            <a:ext cx="2565652" cy="2286000"/>
          </a:xfrm>
          <a:solidFill>
            <a:schemeClr val="bg1"/>
          </a:solidFill>
        </p:spPr>
        <p:txBody>
          <a:bodyPr tIns="960120" anchor="t">
            <a:normAutofit/>
          </a:bodyPr>
          <a:lstStyle>
            <a:lvl1pPr marL="0" indent="0" algn="ctr">
              <a:buNone/>
              <a:defRPr sz="18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6D70637-17FB-076E-1E50-A395B1BA3F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80449" y="2498834"/>
            <a:ext cx="2565652" cy="2286000"/>
          </a:xfrm>
          <a:solidFill>
            <a:schemeClr val="bg1"/>
          </a:solidFill>
        </p:spPr>
        <p:txBody>
          <a:bodyPr tIns="960120" anchor="t">
            <a:normAutofit/>
          </a:bodyPr>
          <a:lstStyle>
            <a:lvl1pPr marL="0" indent="0" algn="ctr">
              <a:buNone/>
              <a:defRPr sz="18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28E339B6-12F0-982E-7271-C6994AEE27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71566" y="2498834"/>
            <a:ext cx="2565652" cy="2286000"/>
          </a:xfrm>
          <a:solidFill>
            <a:schemeClr val="bg1"/>
          </a:solidFill>
        </p:spPr>
        <p:txBody>
          <a:bodyPr tIns="960120" anchor="t">
            <a:normAutofit/>
          </a:bodyPr>
          <a:lstStyle>
            <a:lvl1pPr marL="0" indent="0" algn="ctr">
              <a:buNone/>
              <a:defRPr sz="18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421077-F282-024A-89E0-11C3EE7A8DD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70386" y="1920875"/>
            <a:ext cx="1371600" cy="13716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2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4C12-36A6-AD49-8DE1-7054E11C2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 dirty="0"/>
              <a:t>Meet the Team Slide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E448F1-1ADB-A74E-B42A-0A6652BDC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62DC97F-9FEB-0245-8C64-4218C53918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FF5A94-CAB2-D44A-B4AE-AE6D87E060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156" y="3914666"/>
            <a:ext cx="2565652" cy="8701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66BFE12-A8E4-5246-86B5-3DC8D8C144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88" y="4886216"/>
            <a:ext cx="2560320" cy="1028700"/>
          </a:xfrm>
        </p:spPr>
        <p:txBody>
          <a:bodyPr anchor="t">
            <a:normAutofit/>
          </a:bodyPr>
          <a:lstStyle>
            <a:lvl1pPr marL="0" indent="0" algn="ctr">
              <a:spcAft>
                <a:spcPts val="600"/>
              </a:spcAft>
              <a:buNone/>
              <a:defRPr sz="1200" b="0"/>
            </a:lvl1pPr>
          </a:lstStyle>
          <a:p>
            <a:pPr lvl="0"/>
            <a:r>
              <a:rPr lang="en-US" dirty="0" err="1"/>
              <a:t>email@cai.io</a:t>
            </a:r>
            <a:br>
              <a:rPr lang="en-US" dirty="0"/>
            </a:br>
            <a:r>
              <a:rPr lang="en-US" dirty="0"/>
              <a:t>(555) 123 – 5678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(optional section)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5111A821-FE30-9CC9-DE7E-8F2C7CD1E9DB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980180" y="1920875"/>
            <a:ext cx="1371600" cy="13716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2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7D4389F-10B0-6E90-B595-0ADFD45CDF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85820" y="3914666"/>
            <a:ext cx="2565652" cy="8701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32C6092-1C1D-9EDF-3049-F984ECC4CD8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85820" y="4886216"/>
            <a:ext cx="2560320" cy="1028700"/>
          </a:xfrm>
        </p:spPr>
        <p:txBody>
          <a:bodyPr anchor="t">
            <a:normAutofit/>
          </a:bodyPr>
          <a:lstStyle>
            <a:lvl1pPr marL="0" indent="0" algn="ctr">
              <a:spcAft>
                <a:spcPts val="600"/>
              </a:spcAft>
              <a:buNone/>
              <a:defRPr sz="1200" b="0"/>
            </a:lvl1pPr>
          </a:lstStyle>
          <a:p>
            <a:pPr lvl="0"/>
            <a:r>
              <a:rPr lang="en-US" dirty="0" err="1"/>
              <a:t>email@cai.io</a:t>
            </a:r>
            <a:br>
              <a:rPr lang="en-US" dirty="0"/>
            </a:br>
            <a:r>
              <a:rPr lang="en-US" dirty="0"/>
              <a:t>(555) 123 – 5678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(optional section)</a:t>
            </a:r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58CB618C-5372-2B39-4BFD-FCDD7EAA8C6A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6877176" y="1920875"/>
            <a:ext cx="1371600" cy="13716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2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293CA028-788D-2F0B-F751-F5A8B085EC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80150" y="3914666"/>
            <a:ext cx="2565652" cy="8701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F822DA6C-1B9F-8599-ED80-0CF43153553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82816" y="4886216"/>
            <a:ext cx="2560320" cy="1028700"/>
          </a:xfrm>
        </p:spPr>
        <p:txBody>
          <a:bodyPr anchor="t">
            <a:normAutofit/>
          </a:bodyPr>
          <a:lstStyle>
            <a:lvl1pPr marL="0" indent="0" algn="ctr">
              <a:spcAft>
                <a:spcPts val="600"/>
              </a:spcAft>
              <a:buNone/>
              <a:defRPr sz="1200" b="0"/>
            </a:lvl1pPr>
          </a:lstStyle>
          <a:p>
            <a:pPr lvl="0"/>
            <a:r>
              <a:rPr lang="en-US" dirty="0" err="1"/>
              <a:t>email@cai.io</a:t>
            </a:r>
            <a:br>
              <a:rPr lang="en-US" dirty="0"/>
            </a:br>
            <a:r>
              <a:rPr lang="en-US" dirty="0"/>
              <a:t>(555) 123 – 5678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(optional section)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983F7905-AFA9-3248-4BEE-DE3CB516625C}"/>
              </a:ext>
            </a:extLst>
          </p:cNvPr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753376" y="1920875"/>
            <a:ext cx="1371600" cy="13716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2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E2C2BD14-1F11-9092-7C1A-8D4DDA4A679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69146" y="3914666"/>
            <a:ext cx="2565652" cy="8701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9936297B-17E1-D79F-8041-C408C753A48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74478" y="4886216"/>
            <a:ext cx="2560320" cy="1028700"/>
          </a:xfrm>
        </p:spPr>
        <p:txBody>
          <a:bodyPr anchor="t">
            <a:normAutofit/>
          </a:bodyPr>
          <a:lstStyle>
            <a:lvl1pPr marL="0" indent="0" algn="ctr">
              <a:spcAft>
                <a:spcPts val="600"/>
              </a:spcAft>
              <a:buNone/>
              <a:defRPr sz="1200" b="0"/>
            </a:lvl1pPr>
          </a:lstStyle>
          <a:p>
            <a:pPr lvl="0"/>
            <a:r>
              <a:rPr lang="en-US" dirty="0" err="1"/>
              <a:t>email@cai.io</a:t>
            </a:r>
            <a:br>
              <a:rPr lang="en-US" dirty="0"/>
            </a:br>
            <a:r>
              <a:rPr lang="en-US" dirty="0"/>
              <a:t>(555) 123 – 5678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(optional section)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BC56FB89-8681-D7C9-AA37-53B927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- 8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0E056739-4ED9-69A4-5C82-ACE9FE68E9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8278" y="2132703"/>
            <a:ext cx="2286000" cy="1188719"/>
          </a:xfrm>
          <a:solidFill>
            <a:schemeClr val="bg1"/>
          </a:solidFill>
        </p:spPr>
        <p:txBody>
          <a:bodyPr lIns="457200" tIns="594360" anchor="t">
            <a:norm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4C12-36A6-AD49-8DE1-7054E11C2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 dirty="0"/>
              <a:t>Meet the Team Slide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E448F1-1ADB-A74E-B42A-0A6652BDC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62DC97F-9FEB-0245-8C64-4218C53918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131AFA72-0A3B-A5D3-7ADD-02618FA6A6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276" y="2132703"/>
            <a:ext cx="2286000" cy="548054"/>
          </a:xfrm>
        </p:spPr>
        <p:txBody>
          <a:bodyPr wrap="square" lIns="457200" tIns="182880" anchor="b">
            <a:no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52343AD7-9E28-CBEB-14A0-AA69B85A7C2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98781" y="1985788"/>
            <a:ext cx="731838" cy="731838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2D8A737E-DDE9-25D4-11FB-DF548FB473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86460" y="2132703"/>
            <a:ext cx="2286000" cy="1188719"/>
          </a:xfrm>
          <a:solidFill>
            <a:schemeClr val="bg1"/>
          </a:solidFill>
        </p:spPr>
        <p:txBody>
          <a:bodyPr lIns="457200" tIns="594360" anchor="t">
            <a:norm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EE9C6848-C29D-3629-81DA-025C598CD93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586458" y="2132703"/>
            <a:ext cx="2286000" cy="548054"/>
          </a:xfrm>
        </p:spPr>
        <p:txBody>
          <a:bodyPr wrap="square" lIns="457200" tIns="182880" anchor="b">
            <a:no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E2B6928-195F-F850-D983-DD6A0EA9360E}"/>
              </a:ext>
            </a:extLst>
          </p:cNvPr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3236963" y="1985788"/>
            <a:ext cx="731838" cy="731838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00472DAC-6650-E878-9006-E7EDD2194AD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11196" y="2132703"/>
            <a:ext cx="2286000" cy="1188719"/>
          </a:xfrm>
          <a:solidFill>
            <a:schemeClr val="bg1"/>
          </a:solidFill>
        </p:spPr>
        <p:txBody>
          <a:bodyPr lIns="457200" tIns="594360" anchor="t">
            <a:norm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6839D989-7D91-6167-B3CE-6A62C47D63E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11194" y="2132703"/>
            <a:ext cx="2286000" cy="548054"/>
          </a:xfrm>
        </p:spPr>
        <p:txBody>
          <a:bodyPr wrap="square" lIns="457200" tIns="182880" anchor="b">
            <a:no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4" name="Picture Placeholder 6">
            <a:extLst>
              <a:ext uri="{FF2B5EF4-FFF2-40B4-BE49-F238E27FC236}">
                <a16:creationId xmlns:a16="http://schemas.microsoft.com/office/drawing/2014/main" id="{332F59F7-7C7F-AE6F-906D-F73E5E2114CC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6161699" y="1985788"/>
            <a:ext cx="731838" cy="731838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A644137A-D6A1-8BE2-D56A-A58BD7DC59B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451618" y="2132703"/>
            <a:ext cx="2286000" cy="1188719"/>
          </a:xfrm>
          <a:solidFill>
            <a:schemeClr val="bg1"/>
          </a:solidFill>
        </p:spPr>
        <p:txBody>
          <a:bodyPr lIns="457200" tIns="594360" anchor="t">
            <a:norm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7896871E-0276-E899-4170-1B212C25493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451616" y="2132703"/>
            <a:ext cx="2286000" cy="548054"/>
          </a:xfrm>
        </p:spPr>
        <p:txBody>
          <a:bodyPr wrap="square" lIns="457200" tIns="182880" anchor="b">
            <a:no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7" name="Picture Placeholder 6">
            <a:extLst>
              <a:ext uri="{FF2B5EF4-FFF2-40B4-BE49-F238E27FC236}">
                <a16:creationId xmlns:a16="http://schemas.microsoft.com/office/drawing/2014/main" id="{70345C76-5325-FD0E-3139-9C40A7FCE95E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9102121" y="1985788"/>
            <a:ext cx="731838" cy="731838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BDF36EE2-2410-957A-2CED-F9B7A927742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8278" y="3900992"/>
            <a:ext cx="2286000" cy="1188719"/>
          </a:xfrm>
          <a:solidFill>
            <a:schemeClr val="bg1"/>
          </a:solidFill>
        </p:spPr>
        <p:txBody>
          <a:bodyPr lIns="457200" tIns="594360" anchor="t">
            <a:norm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57D2B212-2760-6305-083D-40587F34E57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8276" y="3900992"/>
            <a:ext cx="2286000" cy="548054"/>
          </a:xfrm>
        </p:spPr>
        <p:txBody>
          <a:bodyPr wrap="square" lIns="457200" tIns="182880" anchor="b">
            <a:no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60" name="Picture Placeholder 6">
            <a:extLst>
              <a:ext uri="{FF2B5EF4-FFF2-40B4-BE49-F238E27FC236}">
                <a16:creationId xmlns:a16="http://schemas.microsoft.com/office/drawing/2014/main" id="{A895B109-4577-4E51-4545-359BAE81379D}"/>
              </a:ext>
            </a:extLst>
          </p:cNvPr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298781" y="3754077"/>
            <a:ext cx="731838" cy="731838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0C5B1BC2-2178-5AE0-642F-F3E32D873B0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86460" y="3900992"/>
            <a:ext cx="2286000" cy="1188719"/>
          </a:xfrm>
          <a:solidFill>
            <a:schemeClr val="bg1"/>
          </a:solidFill>
        </p:spPr>
        <p:txBody>
          <a:bodyPr lIns="457200" tIns="594360" anchor="t">
            <a:norm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97BB0530-D397-0779-219B-4D11119BF02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586458" y="3900992"/>
            <a:ext cx="2286000" cy="548054"/>
          </a:xfrm>
        </p:spPr>
        <p:txBody>
          <a:bodyPr wrap="square" lIns="457200" tIns="182880" anchor="b">
            <a:no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63" name="Picture Placeholder 6">
            <a:extLst>
              <a:ext uri="{FF2B5EF4-FFF2-40B4-BE49-F238E27FC236}">
                <a16:creationId xmlns:a16="http://schemas.microsoft.com/office/drawing/2014/main" id="{956C931C-8924-88A4-6088-6AFC451B3821}"/>
              </a:ext>
            </a:extLst>
          </p:cNvPr>
          <p:cNvSpPr>
            <a:spLocks noGrp="1" noChangeAspect="1"/>
          </p:cNvSpPr>
          <p:nvPr>
            <p:ph type="pic" sz="quarter" idx="59" hasCustomPrompt="1"/>
          </p:nvPr>
        </p:nvSpPr>
        <p:spPr>
          <a:xfrm>
            <a:off x="3236963" y="3754077"/>
            <a:ext cx="731838" cy="731838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9CA94C7B-FBC6-BE2A-87D6-88FA5657EA9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511196" y="3900992"/>
            <a:ext cx="2286000" cy="1188719"/>
          </a:xfrm>
          <a:solidFill>
            <a:schemeClr val="bg1"/>
          </a:solidFill>
        </p:spPr>
        <p:txBody>
          <a:bodyPr lIns="457200" tIns="594360" anchor="t">
            <a:norm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634835DB-4E36-16AC-2691-A382D787D40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11194" y="3900992"/>
            <a:ext cx="2286000" cy="548054"/>
          </a:xfrm>
        </p:spPr>
        <p:txBody>
          <a:bodyPr wrap="square" lIns="457200" tIns="182880" anchor="b">
            <a:no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66" name="Picture Placeholder 6">
            <a:extLst>
              <a:ext uri="{FF2B5EF4-FFF2-40B4-BE49-F238E27FC236}">
                <a16:creationId xmlns:a16="http://schemas.microsoft.com/office/drawing/2014/main" id="{043F1274-0E8B-C563-46FA-1E4CFC413206}"/>
              </a:ext>
            </a:extLst>
          </p:cNvPr>
          <p:cNvSpPr>
            <a:spLocks noGrp="1" noChangeAspect="1"/>
          </p:cNvSpPr>
          <p:nvPr>
            <p:ph type="pic" sz="quarter" idx="62" hasCustomPrompt="1"/>
          </p:nvPr>
        </p:nvSpPr>
        <p:spPr>
          <a:xfrm>
            <a:off x="6161699" y="3754077"/>
            <a:ext cx="731838" cy="731838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82F9122C-5A7D-83C4-768F-BD3DC748D59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451618" y="3900992"/>
            <a:ext cx="2286000" cy="1188719"/>
          </a:xfrm>
          <a:solidFill>
            <a:schemeClr val="bg1"/>
          </a:solidFill>
        </p:spPr>
        <p:txBody>
          <a:bodyPr lIns="457200" tIns="594360" anchor="t">
            <a:norm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US" dirty="0"/>
              <a:t>Title goes here, CAI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6F2BEF4B-747A-B166-C870-1F905CC9C6A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451616" y="3900992"/>
            <a:ext cx="2286000" cy="548054"/>
          </a:xfrm>
        </p:spPr>
        <p:txBody>
          <a:bodyPr wrap="square" lIns="457200" tIns="182880" anchor="b">
            <a:noAutofit/>
          </a:bodyPr>
          <a:lstStyle>
            <a:lvl1pPr marL="0" indent="0" algn="l">
              <a:buNone/>
              <a:defRPr sz="1600" b="0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69" name="Picture Placeholder 6">
            <a:extLst>
              <a:ext uri="{FF2B5EF4-FFF2-40B4-BE49-F238E27FC236}">
                <a16:creationId xmlns:a16="http://schemas.microsoft.com/office/drawing/2014/main" id="{F3F7DA2D-1801-3285-18EC-13A0BCEC1C5D}"/>
              </a:ext>
            </a:extLst>
          </p:cNvPr>
          <p:cNvSpPr>
            <a:spLocks noGrp="1" noChangeAspect="1"/>
          </p:cNvSpPr>
          <p:nvPr>
            <p:ph type="pic" sz="quarter" idx="65" hasCustomPrompt="1"/>
          </p:nvPr>
        </p:nvSpPr>
        <p:spPr>
          <a:xfrm>
            <a:off x="9102121" y="3754077"/>
            <a:ext cx="731838" cy="731838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headshot</a:t>
            </a:r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0CE92A9C-2010-0581-3DB0-0EE7AAEDE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DE89-8E45-4D4C-9CC7-33C99898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C81E4-7D66-4511-8FCD-BF5F3A0F9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14500"/>
            <a:ext cx="5524501" cy="4462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5209B-062A-43F1-A116-4ED029BC3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301" y="1714500"/>
            <a:ext cx="5524499" cy="4462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ACFAC-7352-4056-AD45-9EE911D5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AAA945-C5C0-AF43-BA9E-726C530A6B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2FB2E8-D466-BBB3-464F-6F863A1E8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6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A0685-9A27-4E59-BA6C-2B28E0F5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3AEA6-4BB9-47AD-9818-01642BEB9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714499"/>
            <a:ext cx="5524498" cy="914401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C5CC9-9B21-40A7-90D8-78D3465F0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857499"/>
            <a:ext cx="5540375" cy="3332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DABC0-0138-4572-A7F5-5053EA59C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0299" y="1714500"/>
            <a:ext cx="5524499" cy="914399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6DC81B-E61D-493C-BA8E-ADD2F434B8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0300" y="2857498"/>
            <a:ext cx="5524500" cy="3332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07EA97-ADEE-48E9-975E-D8F4A8D7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C248A15-50C6-B749-97B8-141A54F44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598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BA6635-CF16-BCD1-A26E-B67B713500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oints or Offerings: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A918CA1-1DCF-6249-96A3-40C4812186D7}"/>
              </a:ext>
            </a:extLst>
          </p:cNvPr>
          <p:cNvSpPr txBox="1"/>
          <p:nvPr userDrawn="1"/>
        </p:nvSpPr>
        <p:spPr>
          <a:xfrm>
            <a:off x="8130421" y="1714500"/>
            <a:ext cx="3607425" cy="44577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7FFF70-B2F5-7E46-BB40-A49EC9011E5E}"/>
              </a:ext>
            </a:extLst>
          </p:cNvPr>
          <p:cNvSpPr txBox="1"/>
          <p:nvPr userDrawn="1"/>
        </p:nvSpPr>
        <p:spPr>
          <a:xfrm>
            <a:off x="4295687" y="1714500"/>
            <a:ext cx="3607425" cy="44577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71AA0-2013-2345-8BB6-5907FEBA8650}"/>
              </a:ext>
            </a:extLst>
          </p:cNvPr>
          <p:cNvSpPr txBox="1"/>
          <p:nvPr userDrawn="1"/>
        </p:nvSpPr>
        <p:spPr>
          <a:xfrm>
            <a:off x="463940" y="1714500"/>
            <a:ext cx="3607425" cy="44577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56288-FC8A-504C-96E4-8579FA70B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 dirty="0"/>
              <a:t>Multiple Points or Offerings Slide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7D902-80F5-D34C-87E0-573631174C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5EB1526-D548-F844-97CF-9EFC444F6B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598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88F93-1340-C947-8D51-DD154CC6BECC}"/>
              </a:ext>
            </a:extLst>
          </p:cNvPr>
          <p:cNvSpPr txBox="1"/>
          <p:nvPr userDrawn="1"/>
        </p:nvSpPr>
        <p:spPr>
          <a:xfrm>
            <a:off x="463940" y="1714500"/>
            <a:ext cx="3607425" cy="914400"/>
          </a:xfrm>
          <a:prstGeom prst="rect">
            <a:avLst/>
          </a:prstGeom>
          <a:solidFill>
            <a:schemeClr val="tx2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60CF54-4EEB-1440-ADEE-B85F81446001}"/>
              </a:ext>
            </a:extLst>
          </p:cNvPr>
          <p:cNvSpPr txBox="1"/>
          <p:nvPr userDrawn="1"/>
        </p:nvSpPr>
        <p:spPr>
          <a:xfrm>
            <a:off x="4295687" y="1714500"/>
            <a:ext cx="3607425" cy="914400"/>
          </a:xfrm>
          <a:prstGeom prst="rect">
            <a:avLst/>
          </a:prstGeom>
          <a:solidFill>
            <a:schemeClr val="accent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DD3F4E-4288-1E47-BC53-D1CB8CE37E89}"/>
              </a:ext>
            </a:extLst>
          </p:cNvPr>
          <p:cNvSpPr txBox="1"/>
          <p:nvPr userDrawn="1"/>
        </p:nvSpPr>
        <p:spPr>
          <a:xfrm>
            <a:off x="8130421" y="1714500"/>
            <a:ext cx="3607425" cy="914400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A7E718D-BF08-E04C-81A0-BABDAD864D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709644"/>
            <a:ext cx="3607426" cy="3462556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B8F096D-B5E2-8E42-A630-573E8F5CBC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6156" y="2709644"/>
            <a:ext cx="3607426" cy="3462556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4624B12-2BF2-EF44-A918-EEF3D9D917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492" y="2709644"/>
            <a:ext cx="3607426" cy="3462556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EBDDDBD-F6B3-6296-8C4B-5F1ECC68F4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1" y="1714499"/>
            <a:ext cx="3607426" cy="906011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620C053-5C38-6DE2-2575-ED88DC0C8F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6156" y="1714499"/>
            <a:ext cx="3607426" cy="906011"/>
          </a:xfrm>
        </p:spPr>
        <p:txBody>
          <a:bodyPr lIns="18288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8D34179-1A0C-6300-FB42-3FB2EA188E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7492" y="1714499"/>
            <a:ext cx="3607426" cy="906011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5998B70-A20B-9618-6648-FE36AD7A7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oints or Offerings: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D771AA0-2013-2345-8BB6-5907FEBA8650}"/>
              </a:ext>
            </a:extLst>
          </p:cNvPr>
          <p:cNvSpPr txBox="1"/>
          <p:nvPr userDrawn="1"/>
        </p:nvSpPr>
        <p:spPr>
          <a:xfrm>
            <a:off x="463941" y="1714500"/>
            <a:ext cx="2628898" cy="44577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56288-FC8A-504C-96E4-8579FA70B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 dirty="0"/>
              <a:t>Multiple Points or Offerings Slide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7D902-80F5-D34C-87E0-573631174C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5EB1526-D548-F844-97CF-9EFC444F6B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598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88F93-1340-C947-8D51-DD154CC6BECC}"/>
              </a:ext>
            </a:extLst>
          </p:cNvPr>
          <p:cNvSpPr txBox="1"/>
          <p:nvPr userDrawn="1"/>
        </p:nvSpPr>
        <p:spPr>
          <a:xfrm>
            <a:off x="463941" y="1714500"/>
            <a:ext cx="2628898" cy="914400"/>
          </a:xfrm>
          <a:prstGeom prst="rect">
            <a:avLst/>
          </a:prstGeom>
          <a:solidFill>
            <a:schemeClr val="tx2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A72465-64ED-DA43-95BA-2E981B403D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2628900"/>
            <a:ext cx="2628899" cy="1098550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A7E718D-BF08-E04C-81A0-BABDAD864D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3727450"/>
            <a:ext cx="2628899" cy="2444750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DF4816-CA90-9240-AF25-064871033944}"/>
              </a:ext>
            </a:extLst>
          </p:cNvPr>
          <p:cNvSpPr txBox="1"/>
          <p:nvPr userDrawn="1"/>
        </p:nvSpPr>
        <p:spPr>
          <a:xfrm>
            <a:off x="3336094" y="1714500"/>
            <a:ext cx="2628898" cy="44577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1F046F-1EBE-4C4F-9590-F1B0F81F537E}"/>
              </a:ext>
            </a:extLst>
          </p:cNvPr>
          <p:cNvSpPr txBox="1"/>
          <p:nvPr userDrawn="1"/>
        </p:nvSpPr>
        <p:spPr>
          <a:xfrm>
            <a:off x="3336094" y="1714500"/>
            <a:ext cx="2628898" cy="914400"/>
          </a:xfrm>
          <a:prstGeom prst="rect">
            <a:avLst/>
          </a:prstGeom>
          <a:solidFill>
            <a:schemeClr val="accent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453CF86-5252-074F-BF45-9803C97388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9354" y="2628900"/>
            <a:ext cx="2628899" cy="1098550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FB34B31-A84B-5C4D-80CF-4F97871BBD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9354" y="3727450"/>
            <a:ext cx="2628899" cy="2444750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14661C-1040-C94E-9D60-30D0AACD6D11}"/>
              </a:ext>
            </a:extLst>
          </p:cNvPr>
          <p:cNvSpPr txBox="1"/>
          <p:nvPr userDrawn="1"/>
        </p:nvSpPr>
        <p:spPr>
          <a:xfrm>
            <a:off x="6219971" y="1714500"/>
            <a:ext cx="2628898" cy="44577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4BAED3-CCCC-DA45-9242-D1B5B1AC80E2}"/>
              </a:ext>
            </a:extLst>
          </p:cNvPr>
          <p:cNvSpPr txBox="1"/>
          <p:nvPr userDrawn="1"/>
        </p:nvSpPr>
        <p:spPr>
          <a:xfrm>
            <a:off x="6219971" y="1714500"/>
            <a:ext cx="2628898" cy="914400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6DD3949-EA58-2C4A-966C-88AC6820BB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3231" y="2628900"/>
            <a:ext cx="2628899" cy="1098550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D55BE76-0C45-C849-B2ED-E27B56B094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3231" y="3727450"/>
            <a:ext cx="2628899" cy="2444750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E74314-B9C2-6B4B-B9A0-B50DB69082A2}"/>
              </a:ext>
            </a:extLst>
          </p:cNvPr>
          <p:cNvSpPr txBox="1"/>
          <p:nvPr userDrawn="1"/>
        </p:nvSpPr>
        <p:spPr>
          <a:xfrm>
            <a:off x="9092125" y="1714500"/>
            <a:ext cx="2628898" cy="44577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27D280-E50E-AA4F-A545-82577CF17BED}"/>
              </a:ext>
            </a:extLst>
          </p:cNvPr>
          <p:cNvSpPr txBox="1"/>
          <p:nvPr userDrawn="1"/>
        </p:nvSpPr>
        <p:spPr>
          <a:xfrm>
            <a:off x="9092125" y="1714500"/>
            <a:ext cx="2628898" cy="914400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14A3792-06A1-1A47-8A57-32197E7F28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85385" y="2628900"/>
            <a:ext cx="2628899" cy="1098550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63565798-811E-2A4F-8FF1-BD1194E45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85385" y="3727450"/>
            <a:ext cx="2628899" cy="2444750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A1B9671-A1DC-EA7B-D68E-C65D371442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1714500"/>
            <a:ext cx="2628899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number or a short 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965CE6-758B-70AD-A25F-B408B4F06E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9354" y="1714500"/>
            <a:ext cx="2628899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number or a short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66E0CBF-A427-F9F5-EF14-777F89491E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3231" y="1714500"/>
            <a:ext cx="2628899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number or short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82A9A57-F177-1F37-B5ED-34F68D4BBF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5386" y="1714500"/>
            <a:ext cx="2628898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number or short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68F7160-2FF9-961F-C7EF-61549EA77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oints or Offerings: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D771AA0-2013-2345-8BB6-5907FEBA8650}"/>
              </a:ext>
            </a:extLst>
          </p:cNvPr>
          <p:cNvSpPr txBox="1"/>
          <p:nvPr userDrawn="1"/>
        </p:nvSpPr>
        <p:spPr>
          <a:xfrm>
            <a:off x="463940" y="1714500"/>
            <a:ext cx="5517759" cy="9144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56288-FC8A-504C-96E4-8579FA70B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 dirty="0"/>
              <a:t>Multiple Points or Offerings Slide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7D902-80F5-D34C-87E0-573631174C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5EB1526-D548-F844-97CF-9EFC444F6B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598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88F93-1340-C947-8D51-DD154CC6BECC}"/>
              </a:ext>
            </a:extLst>
          </p:cNvPr>
          <p:cNvSpPr txBox="1"/>
          <p:nvPr userDrawn="1"/>
        </p:nvSpPr>
        <p:spPr>
          <a:xfrm>
            <a:off x="463941" y="1714500"/>
            <a:ext cx="914400" cy="914400"/>
          </a:xfrm>
          <a:prstGeom prst="rect">
            <a:avLst/>
          </a:prstGeom>
          <a:solidFill>
            <a:schemeClr val="tx2"/>
          </a:solidFill>
        </p:spPr>
        <p:txBody>
          <a:bodyPr wrap="square" lIns="182880" rIns="182880" rtlCol="0" anchor="ctr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A72465-64ED-DA43-95BA-2E981B403D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8341" y="1714500"/>
            <a:ext cx="4603359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956A61-AC2F-D44A-96B0-282DD449E9F4}"/>
              </a:ext>
            </a:extLst>
          </p:cNvPr>
          <p:cNvSpPr txBox="1"/>
          <p:nvPr userDrawn="1"/>
        </p:nvSpPr>
        <p:spPr>
          <a:xfrm>
            <a:off x="463940" y="3242151"/>
            <a:ext cx="5517759" cy="9144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68806-7822-0E47-A406-B639CEA01BDF}"/>
              </a:ext>
            </a:extLst>
          </p:cNvPr>
          <p:cNvSpPr txBox="1"/>
          <p:nvPr userDrawn="1"/>
        </p:nvSpPr>
        <p:spPr>
          <a:xfrm>
            <a:off x="463941" y="3242151"/>
            <a:ext cx="9144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lIns="182880" rIns="182880" rtlCol="0" anchor="ctr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A4BFA46C-62CB-6E49-9397-C5BE67F10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8341" y="3242151"/>
            <a:ext cx="4603359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A30CA8-0482-6045-927B-3E932EDBEAE5}"/>
              </a:ext>
            </a:extLst>
          </p:cNvPr>
          <p:cNvSpPr txBox="1"/>
          <p:nvPr userDrawn="1"/>
        </p:nvSpPr>
        <p:spPr>
          <a:xfrm>
            <a:off x="463940" y="4774464"/>
            <a:ext cx="5517759" cy="9144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A6E2C6-F383-1548-A2C8-23393657220F}"/>
              </a:ext>
            </a:extLst>
          </p:cNvPr>
          <p:cNvSpPr txBox="1"/>
          <p:nvPr userDrawn="1"/>
        </p:nvSpPr>
        <p:spPr>
          <a:xfrm>
            <a:off x="463941" y="4774464"/>
            <a:ext cx="914400" cy="914400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rIns="182880" rtlCol="0" anchor="ctr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71A86B6-D62E-9142-9963-05DFEFE303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8341" y="4774464"/>
            <a:ext cx="4603359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992E8C-DAD0-1544-AEF4-F57140318D82}"/>
              </a:ext>
            </a:extLst>
          </p:cNvPr>
          <p:cNvSpPr txBox="1"/>
          <p:nvPr userDrawn="1"/>
        </p:nvSpPr>
        <p:spPr>
          <a:xfrm>
            <a:off x="6219971" y="1714500"/>
            <a:ext cx="5517759" cy="9144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43E110-2323-634B-9EFD-4A1F68351EA4}"/>
              </a:ext>
            </a:extLst>
          </p:cNvPr>
          <p:cNvSpPr txBox="1"/>
          <p:nvPr userDrawn="1"/>
        </p:nvSpPr>
        <p:spPr>
          <a:xfrm>
            <a:off x="6219972" y="1714500"/>
            <a:ext cx="914400" cy="914400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rIns="182880" rtlCol="0" anchor="ctr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F3C03277-373C-F64F-86A0-FAC26074D2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34372" y="1714500"/>
            <a:ext cx="4603359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FAA0EA-E53B-4F4B-B172-46E49337136E}"/>
              </a:ext>
            </a:extLst>
          </p:cNvPr>
          <p:cNvSpPr txBox="1"/>
          <p:nvPr userDrawn="1"/>
        </p:nvSpPr>
        <p:spPr>
          <a:xfrm>
            <a:off x="6219971" y="3242151"/>
            <a:ext cx="5517759" cy="9144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F993E3-B1A1-DE4B-8A1F-17890135389F}"/>
              </a:ext>
            </a:extLst>
          </p:cNvPr>
          <p:cNvSpPr txBox="1"/>
          <p:nvPr userDrawn="1"/>
        </p:nvSpPr>
        <p:spPr>
          <a:xfrm>
            <a:off x="6219972" y="3242151"/>
            <a:ext cx="914400" cy="914400"/>
          </a:xfrm>
          <a:prstGeom prst="rect">
            <a:avLst/>
          </a:prstGeom>
          <a:solidFill>
            <a:schemeClr val="accent4"/>
          </a:solidFill>
        </p:spPr>
        <p:txBody>
          <a:bodyPr wrap="square" lIns="182880" rIns="182880" rtlCol="0" anchor="ctr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DD930521-4F7E-0941-B5B9-CACCD4FA50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34372" y="3242151"/>
            <a:ext cx="4603359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87993B-F4EF-8E40-B4B4-614D0811E73C}"/>
              </a:ext>
            </a:extLst>
          </p:cNvPr>
          <p:cNvSpPr txBox="1"/>
          <p:nvPr userDrawn="1"/>
        </p:nvSpPr>
        <p:spPr>
          <a:xfrm>
            <a:off x="6219971" y="4774464"/>
            <a:ext cx="5517759" cy="9144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>
            <a:noAutofit/>
          </a:bodyPr>
          <a:lstStyle/>
          <a:p>
            <a:pPr algn="l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57F6EC-C669-3841-AFFF-615BED0819DF}"/>
              </a:ext>
            </a:extLst>
          </p:cNvPr>
          <p:cNvSpPr txBox="1"/>
          <p:nvPr userDrawn="1"/>
        </p:nvSpPr>
        <p:spPr>
          <a:xfrm>
            <a:off x="6219972" y="4774464"/>
            <a:ext cx="914400" cy="914400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rIns="182880" rtlCol="0" anchor="ctr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EB1ECDFB-6964-1540-8C9B-52883BC70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34372" y="4774464"/>
            <a:ext cx="4603359" cy="914400"/>
          </a:xfrm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 header sentence goes here.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B307249D-53A1-D442-829C-A1894DA78E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78341" y="5719470"/>
            <a:ext cx="4603360" cy="365125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Additional detail here – keep it short. 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843C4DD1-A750-4F4F-9B4E-4B1107B929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34371" y="5719470"/>
            <a:ext cx="4603360" cy="365125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Additional detail here – keep it short. 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617E8D3C-BDA6-FE4E-ACAC-CC900D33EA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78341" y="4192529"/>
            <a:ext cx="4603360" cy="365125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Additional detail here – keep it short. 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2D4EAAF0-6C6F-F047-B8C7-5DFD7A0E0A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34371" y="4192529"/>
            <a:ext cx="4603360" cy="365125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Additional detail here – keep it short. 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7C1A1E2-5964-D845-858E-969F7896D0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78341" y="2666338"/>
            <a:ext cx="4603360" cy="365125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Additional detail here – keep it short. 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326B07C6-82D7-2A43-B283-72F5AE75FE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34371" y="2666338"/>
            <a:ext cx="4603360" cy="365125"/>
          </a:xfrm>
        </p:spPr>
        <p:txBody>
          <a:bodyPr lIns="182880" rIns="182880"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Additional detail here – keep it short.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F68813-2C76-876A-8857-D64421FD29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0484" y="1714500"/>
            <a:ext cx="903888" cy="914400"/>
          </a:xfrm>
        </p:spPr>
        <p:txBody>
          <a:bodyPr lIns="182880" rIns="182880"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8ED4224-5E99-0A67-99F2-D2759684E3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0484" y="3238500"/>
            <a:ext cx="903888" cy="914400"/>
          </a:xfrm>
        </p:spPr>
        <p:txBody>
          <a:bodyPr lIns="182880" rIns="182880"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2C4B1A-F283-2EBE-D732-452B5E7683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0484" y="4773010"/>
            <a:ext cx="903888" cy="914400"/>
          </a:xfrm>
        </p:spPr>
        <p:txBody>
          <a:bodyPr lIns="182880" rIns="182880"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521613-1FE6-C393-D735-783B897016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0305" y="1714500"/>
            <a:ext cx="903888" cy="914400"/>
          </a:xfrm>
        </p:spPr>
        <p:txBody>
          <a:bodyPr lIns="182880" rIns="182880"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8199C0D-21DF-8B7C-BDC0-FA47C155F1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0305" y="3238500"/>
            <a:ext cx="903888" cy="914400"/>
          </a:xfrm>
        </p:spPr>
        <p:txBody>
          <a:bodyPr lIns="182880" rIns="182880"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15FFFD7-0C74-7C11-2DF7-50D166C714C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0305" y="4773010"/>
            <a:ext cx="903888" cy="914400"/>
          </a:xfrm>
        </p:spPr>
        <p:txBody>
          <a:bodyPr lIns="182880" rIns="182880"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FDB9FDA-86C9-896E-80BA-D5823AB61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hero title slide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47B737-EC8A-E341-AC29-C61911905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808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20AE42-26FA-7149-B2FF-2A5BD007D29E}"/>
              </a:ext>
            </a:extLst>
          </p:cNvPr>
          <p:cNvSpPr/>
          <p:nvPr userDrawn="1"/>
        </p:nvSpPr>
        <p:spPr>
          <a:xfrm>
            <a:off x="0" y="0"/>
            <a:ext cx="10160000" cy="6858000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29F4C1-0EA1-2349-90A5-FE394530A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4091" y="885298"/>
            <a:ext cx="4171958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4E511-999A-484B-8E1E-36E9C83D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053888"/>
            <a:ext cx="8382000" cy="197531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7880E-BDDA-4141-872B-C82E6F5D95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5143500"/>
            <a:ext cx="8382000" cy="10388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edit the subtitle. It’s best to keep this section short and sweet, or add your name and title here.</a:t>
            </a:r>
          </a:p>
        </p:txBody>
      </p:sp>
    </p:spTree>
    <p:extLst>
      <p:ext uri="{BB962C8B-B14F-4D97-AF65-F5344CB8AC3E}">
        <p14:creationId xmlns:p14="http://schemas.microsoft.com/office/powerpoint/2010/main" val="35917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F03DBC-AD7F-F246-8FEE-45C878948DAE}"/>
              </a:ext>
            </a:extLst>
          </p:cNvPr>
          <p:cNvSpPr/>
          <p:nvPr userDrawn="1"/>
        </p:nvSpPr>
        <p:spPr>
          <a:xfrm>
            <a:off x="8953500" y="0"/>
            <a:ext cx="3238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F1BE5-9A93-D644-AB40-21D2476C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37846"/>
            <a:ext cx="8381411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77EE7-FB7B-6447-87C6-DA0335056B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7F3EAD-3BE4-4746-9951-3F89070CE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457200"/>
            <a:ext cx="8381411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0F790-B7A2-E749-AD77-C332B38485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714500"/>
            <a:ext cx="83820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DABFF-FD1C-9345-A3BB-C276524723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7800" y="457200"/>
            <a:ext cx="2667000" cy="1028700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47F5B4-DE22-BF4C-88B9-43612A7715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67800" y="1714500"/>
            <a:ext cx="26670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4612FA-6811-A94D-A787-18321755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bar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F03DBC-AD7F-F246-8FEE-45C878948DAE}"/>
              </a:ext>
            </a:extLst>
          </p:cNvPr>
          <p:cNvSpPr/>
          <p:nvPr userDrawn="1"/>
        </p:nvSpPr>
        <p:spPr>
          <a:xfrm>
            <a:off x="0" y="0"/>
            <a:ext cx="3238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F1BE5-9A93-D644-AB40-21D2476C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49308"/>
            <a:ext cx="2552331" cy="16189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77EE7-FB7B-6447-87C6-DA0335056B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7F3EAD-3BE4-4746-9951-3F89070CE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53254"/>
            <a:ext cx="2552331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0F790-B7A2-E749-AD77-C332B38485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66730" y="1053254"/>
            <a:ext cx="8268070" cy="511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75CA1-F150-9088-EF7A-D9CF0A7D2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8673866-8C2D-1278-E059-1778A2776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458C51-8961-7641-A220-155A52C93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237987" y="-2"/>
            <a:ext cx="4954013" cy="6857639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96177E-4E99-7446-A1A2-7374A6BA3F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37534" y="-1"/>
            <a:ext cx="4954466" cy="6857637"/>
          </a:xfrm>
        </p:spPr>
        <p:txBody>
          <a:bodyPr anchor="t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in center to change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F1BE5-9A93-D644-AB40-21D2476C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64008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77EE7-FB7B-6447-87C6-DA0335056B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7F3EAD-3BE4-4746-9951-3F89070CE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64008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0F790-B7A2-E749-AD77-C332B38485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714500"/>
            <a:ext cx="64008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106B5-A30A-F71E-E850-858998FE9688}"/>
              </a:ext>
            </a:extLst>
          </p:cNvPr>
          <p:cNvSpPr txBox="1"/>
          <p:nvPr userDrawn="1"/>
        </p:nvSpPr>
        <p:spPr>
          <a:xfrm>
            <a:off x="12192001" y="-2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5ABC50-217A-630C-9F41-5773AFDE7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3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458C51-8961-7641-A220-155A52C93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7"/>
          <a:stretch/>
        </p:blipFill>
        <p:spPr>
          <a:xfrm>
            <a:off x="7237725" y="-2"/>
            <a:ext cx="4954275" cy="6858002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96177E-4E99-7446-A1A2-7374A6BA3F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37269" y="0"/>
            <a:ext cx="4954275" cy="6858000"/>
          </a:xfrm>
        </p:spPr>
        <p:txBody>
          <a:bodyPr anchor="t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in center to change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F1BE5-9A93-D644-AB40-21D2476C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64008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77EE7-FB7B-6447-87C6-DA0335056B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7F3EAD-3BE4-4746-9951-3F89070CE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64008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0F790-B7A2-E749-AD77-C332B38485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714500"/>
            <a:ext cx="64008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A2A87-804E-C20C-C953-1AEC250E3DCA}"/>
              </a:ext>
            </a:extLst>
          </p:cNvPr>
          <p:cNvSpPr txBox="1"/>
          <p:nvPr userDrawn="1"/>
        </p:nvSpPr>
        <p:spPr>
          <a:xfrm>
            <a:off x="12192001" y="-2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10624E9-0394-0AB2-F988-1A0C8EFB7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458C51-8961-7641-A220-155A52C93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26" r="6328"/>
          <a:stretch/>
        </p:blipFill>
        <p:spPr>
          <a:xfrm flipH="1">
            <a:off x="458" y="-3"/>
            <a:ext cx="495518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F1BE5-9A93-D644-AB40-21D2476C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937846"/>
            <a:ext cx="6400800" cy="10961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77EE7-FB7B-6447-87C6-DA0335056B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340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7F3EAD-3BE4-4746-9951-3F89070CE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0" y="457200"/>
            <a:ext cx="64008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0F790-B7A2-E749-AD77-C332B38485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34000" y="2262554"/>
            <a:ext cx="6400800" cy="39096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D8136-E02A-25A6-430E-58EE3E0328DB}"/>
              </a:ext>
            </a:extLst>
          </p:cNvPr>
          <p:cNvSpPr txBox="1"/>
          <p:nvPr userDrawn="1"/>
        </p:nvSpPr>
        <p:spPr>
          <a:xfrm>
            <a:off x="12192001" y="-2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93C0F3D-1064-E378-215C-E7BDB459A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" y="0"/>
            <a:ext cx="4954275" cy="6858000"/>
          </a:xfrm>
        </p:spPr>
        <p:txBody>
          <a:bodyPr anchor="t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in center to change picture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B1262E0-FA30-581C-BBC1-00CA1F0957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28A4FFB-0ED9-CC13-99A8-49007D3AF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50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458C51-8961-7641-A220-155A52C93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1" r="16647"/>
          <a:stretch/>
        </p:blipFill>
        <p:spPr>
          <a:xfrm>
            <a:off x="0" y="-2"/>
            <a:ext cx="4954275" cy="6858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F1AC4-244B-A7F5-1E40-6480B869081A}"/>
              </a:ext>
            </a:extLst>
          </p:cNvPr>
          <p:cNvSpPr txBox="1"/>
          <p:nvPr userDrawn="1"/>
        </p:nvSpPr>
        <p:spPr>
          <a:xfrm>
            <a:off x="12192001" y="-2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1FADA9-E4A5-B713-6698-CF0BA901B8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528C77-58DD-B1AA-7935-8EB250A5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937846"/>
            <a:ext cx="6400800" cy="10961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5894DE0-4B39-AFE2-5A7F-50BBA3DDF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340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01B43DD-206B-37E5-6853-8429751ED9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0" y="457200"/>
            <a:ext cx="64008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6C73DC0C-4451-7B17-6753-B0C82A8E17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34000" y="2262554"/>
            <a:ext cx="6400800" cy="39096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E8B7187-6699-D561-3ED4-F81819DD77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" y="0"/>
            <a:ext cx="4954275" cy="6858000"/>
          </a:xfrm>
        </p:spPr>
        <p:txBody>
          <a:bodyPr anchor="t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in center to change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0060D9D-9A41-F56B-D23D-62C1F41A0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50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7DF6-8CFF-514C-856E-46E433A1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E2F07-2403-2746-8453-CCA44487B2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FED9D9-5AF6-5245-9D35-CF2A9548AC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0A67E7-2BD9-7E4F-8D28-AD1825F4A8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714500"/>
            <a:ext cx="55245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BC4C44-979A-9241-885D-D3FD73800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7643" r="1"/>
          <a:stretch/>
        </p:blipFill>
        <p:spPr>
          <a:xfrm>
            <a:off x="6210300" y="1711465"/>
            <a:ext cx="5981700" cy="4457699"/>
          </a:xfrm>
          <a:prstGeom prst="rect">
            <a:avLst/>
          </a:prstGeom>
        </p:spPr>
      </p:pic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BAC31C8-BE3E-FD4E-B7E0-3D117094A6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711465"/>
            <a:ext cx="5981700" cy="4460734"/>
          </a:xfrm>
        </p:spPr>
        <p:txBody>
          <a:bodyPr anchor="t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in center to change picture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0A91F-0E2A-958A-29C8-505E40618DCA}"/>
              </a:ext>
            </a:extLst>
          </p:cNvPr>
          <p:cNvSpPr txBox="1"/>
          <p:nvPr userDrawn="1"/>
        </p:nvSpPr>
        <p:spPr>
          <a:xfrm>
            <a:off x="12254145" y="1711465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E2A5C4-3FBA-901F-5819-1266DE262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BC4C44-979A-9241-885D-D3FD73800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7587" r="1" b="63"/>
          <a:stretch/>
        </p:blipFill>
        <p:spPr>
          <a:xfrm>
            <a:off x="0" y="1711466"/>
            <a:ext cx="5982086" cy="4457700"/>
          </a:xfrm>
          <a:prstGeom prst="rect">
            <a:avLst/>
          </a:prstGeom>
        </p:spPr>
      </p:pic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BAC31C8-BE3E-FD4E-B7E0-3D117094A6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386" y="1711466"/>
            <a:ext cx="5982086" cy="4460734"/>
          </a:xfrm>
        </p:spPr>
        <p:txBody>
          <a:bodyPr anchor="t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to change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47DF6-8CFF-514C-856E-46E433A1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E2F07-2403-2746-8453-CCA44487B2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FED9D9-5AF6-5245-9D35-CF2A9548AC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0A67E7-2BD9-7E4F-8D28-AD1825F4A8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9912" y="1714500"/>
            <a:ext cx="55245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A8630-5B27-B260-59EC-2DB6DF7BD930}"/>
              </a:ext>
            </a:extLst>
          </p:cNvPr>
          <p:cNvSpPr txBox="1"/>
          <p:nvPr userDrawn="1"/>
        </p:nvSpPr>
        <p:spPr>
          <a:xfrm>
            <a:off x="-1914617" y="1711466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D6C131-7E06-BA38-F21F-D52B6E0FB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month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665533-E059-E33C-B24A-07E2E0F53825}"/>
              </a:ext>
            </a:extLst>
          </p:cNvPr>
          <p:cNvCxnSpPr>
            <a:cxnSpLocks/>
          </p:cNvCxnSpPr>
          <p:nvPr userDrawn="1"/>
        </p:nvCxnSpPr>
        <p:spPr>
          <a:xfrm>
            <a:off x="492760" y="3689707"/>
            <a:ext cx="987044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3327B82-94D8-6FB0-F4D9-8EA748C056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760" y="3953803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D23D507-3A83-90D3-0768-DB864A69BA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760" y="4624363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AFE11E9C-332B-4019-E120-3681F43234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90073" y="1840651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1C99AD71-E12B-1A29-E86D-798F6E1FA7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90073" y="2511211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71" name="Text Placeholder 20">
            <a:extLst>
              <a:ext uri="{FF2B5EF4-FFF2-40B4-BE49-F238E27FC236}">
                <a16:creationId xmlns:a16="http://schemas.microsoft.com/office/drawing/2014/main" id="{03E09C8C-1D71-56D4-DC45-07CCBF46C8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7386" y="3953803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70F9F0A0-53D2-F292-22B8-AD506CDDB9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7386" y="4624363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73" name="Text Placeholder 20">
            <a:extLst>
              <a:ext uri="{FF2B5EF4-FFF2-40B4-BE49-F238E27FC236}">
                <a16:creationId xmlns:a16="http://schemas.microsoft.com/office/drawing/2014/main" id="{308F5DFF-CB09-197B-080F-577DEE8D6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4699" y="1840651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74" name="Text Placeholder 20">
            <a:extLst>
              <a:ext uri="{FF2B5EF4-FFF2-40B4-BE49-F238E27FC236}">
                <a16:creationId xmlns:a16="http://schemas.microsoft.com/office/drawing/2014/main" id="{1DDB429E-EE65-2663-7C1A-04A915C00F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84699" y="2511211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75" name="Text Placeholder 20">
            <a:extLst>
              <a:ext uri="{FF2B5EF4-FFF2-40B4-BE49-F238E27FC236}">
                <a16:creationId xmlns:a16="http://schemas.microsoft.com/office/drawing/2014/main" id="{C89C4169-863E-58F9-2C0E-F4AC280E75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82012" y="3953803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76" name="Text Placeholder 20">
            <a:extLst>
              <a:ext uri="{FF2B5EF4-FFF2-40B4-BE49-F238E27FC236}">
                <a16:creationId xmlns:a16="http://schemas.microsoft.com/office/drawing/2014/main" id="{9A705366-BC3D-F1D3-3377-895082EFB3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82012" y="4624363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77" name="Text Placeholder 20">
            <a:extLst>
              <a:ext uri="{FF2B5EF4-FFF2-40B4-BE49-F238E27FC236}">
                <a16:creationId xmlns:a16="http://schemas.microsoft.com/office/drawing/2014/main" id="{7550AD25-2D03-A8EB-A544-032E051352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9325" y="1840651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78" name="Text Placeholder 20">
            <a:extLst>
              <a:ext uri="{FF2B5EF4-FFF2-40B4-BE49-F238E27FC236}">
                <a16:creationId xmlns:a16="http://schemas.microsoft.com/office/drawing/2014/main" id="{FEAF6F95-EA0F-9C91-EA03-4CD8CE3204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9325" y="2511211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79" name="Text Placeholder 20">
            <a:extLst>
              <a:ext uri="{FF2B5EF4-FFF2-40B4-BE49-F238E27FC236}">
                <a16:creationId xmlns:a16="http://schemas.microsoft.com/office/drawing/2014/main" id="{9C8C633F-7F05-E640-571A-DDE7F26A91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6638" y="3953803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80" name="Text Placeholder 20">
            <a:extLst>
              <a:ext uri="{FF2B5EF4-FFF2-40B4-BE49-F238E27FC236}">
                <a16:creationId xmlns:a16="http://schemas.microsoft.com/office/drawing/2014/main" id="{9DB203E1-365B-5879-E3D2-716B88439A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6638" y="4624363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81" name="Text Placeholder 20">
            <a:extLst>
              <a:ext uri="{FF2B5EF4-FFF2-40B4-BE49-F238E27FC236}">
                <a16:creationId xmlns:a16="http://schemas.microsoft.com/office/drawing/2014/main" id="{24C33417-A7B4-CAC0-4FA8-B7AC07E6DE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73951" y="1840651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82" name="Text Placeholder 20">
            <a:extLst>
              <a:ext uri="{FF2B5EF4-FFF2-40B4-BE49-F238E27FC236}">
                <a16:creationId xmlns:a16="http://schemas.microsoft.com/office/drawing/2014/main" id="{754247EE-D325-687A-67CA-F9C7F260F7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73951" y="2511211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83" name="Text Placeholder 20">
            <a:extLst>
              <a:ext uri="{FF2B5EF4-FFF2-40B4-BE49-F238E27FC236}">
                <a16:creationId xmlns:a16="http://schemas.microsoft.com/office/drawing/2014/main" id="{82BBA4FE-FEDC-C366-5365-FBFC755AAF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71264" y="3953803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84" name="Text Placeholder 20">
            <a:extLst>
              <a:ext uri="{FF2B5EF4-FFF2-40B4-BE49-F238E27FC236}">
                <a16:creationId xmlns:a16="http://schemas.microsoft.com/office/drawing/2014/main" id="{661108AC-8F1C-B5A0-95DC-A58E85C209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71264" y="4624363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85" name="Text Placeholder 20">
            <a:extLst>
              <a:ext uri="{FF2B5EF4-FFF2-40B4-BE49-F238E27FC236}">
                <a16:creationId xmlns:a16="http://schemas.microsoft.com/office/drawing/2014/main" id="{A7083951-D55D-A659-5E94-33A3115CF2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68577" y="1840651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86" name="Text Placeholder 20">
            <a:extLst>
              <a:ext uri="{FF2B5EF4-FFF2-40B4-BE49-F238E27FC236}">
                <a16:creationId xmlns:a16="http://schemas.microsoft.com/office/drawing/2014/main" id="{18F61CE8-A753-FA50-35B4-454145AA77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68577" y="2511211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87" name="Text Placeholder 20">
            <a:extLst>
              <a:ext uri="{FF2B5EF4-FFF2-40B4-BE49-F238E27FC236}">
                <a16:creationId xmlns:a16="http://schemas.microsoft.com/office/drawing/2014/main" id="{F4372FCF-A5A3-6C87-E324-6D79EBBCF8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65890" y="3953803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88" name="Text Placeholder 20">
            <a:extLst>
              <a:ext uri="{FF2B5EF4-FFF2-40B4-BE49-F238E27FC236}">
                <a16:creationId xmlns:a16="http://schemas.microsoft.com/office/drawing/2014/main" id="{9A599AE1-3529-0B2A-CC51-6AE2E99309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65890" y="4624363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89" name="Text Placeholder 20">
            <a:extLst>
              <a:ext uri="{FF2B5EF4-FFF2-40B4-BE49-F238E27FC236}">
                <a16:creationId xmlns:a16="http://schemas.microsoft.com/office/drawing/2014/main" id="{9EE1284E-B37D-0FDB-8096-FB7C503B298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63200" y="1840651"/>
            <a:ext cx="1371600" cy="660716"/>
          </a:xfr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90" name="Text Placeholder 20">
            <a:extLst>
              <a:ext uri="{FF2B5EF4-FFF2-40B4-BE49-F238E27FC236}">
                <a16:creationId xmlns:a16="http://schemas.microsoft.com/office/drawing/2014/main" id="{E1BE4307-2DD7-9B92-0F5D-EA37C2AEC38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363200" y="2511211"/>
            <a:ext cx="1371600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24087D3-9BBF-6ECA-0CE9-1722666D4DFA}"/>
              </a:ext>
            </a:extLst>
          </p:cNvPr>
          <p:cNvCxnSpPr>
            <a:cxnSpLocks/>
            <a:stCxn id="95" idx="1"/>
            <a:endCxn id="22" idx="1"/>
          </p:cNvCxnSpPr>
          <p:nvPr userDrawn="1"/>
        </p:nvCxnSpPr>
        <p:spPr>
          <a:xfrm>
            <a:off x="492760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A6F9B30-2FDA-C37E-E00A-DF17FA843D11}"/>
              </a:ext>
            </a:extLst>
          </p:cNvPr>
          <p:cNvCxnSpPr>
            <a:cxnSpLocks/>
          </p:cNvCxnSpPr>
          <p:nvPr userDrawn="1"/>
        </p:nvCxnSpPr>
        <p:spPr>
          <a:xfrm>
            <a:off x="1390073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4D9C7BC-1B18-6984-A671-16CC5D99311E}"/>
              </a:ext>
            </a:extLst>
          </p:cNvPr>
          <p:cNvCxnSpPr>
            <a:cxnSpLocks/>
          </p:cNvCxnSpPr>
          <p:nvPr userDrawn="1"/>
        </p:nvCxnSpPr>
        <p:spPr>
          <a:xfrm>
            <a:off x="2281804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5AF58E1-1BA7-67D4-E774-E2986C5CA7E2}"/>
              </a:ext>
            </a:extLst>
          </p:cNvPr>
          <p:cNvCxnSpPr>
            <a:cxnSpLocks/>
          </p:cNvCxnSpPr>
          <p:nvPr userDrawn="1"/>
        </p:nvCxnSpPr>
        <p:spPr>
          <a:xfrm>
            <a:off x="3179117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C35B2C1-C6DC-2D18-9317-604F697B7BD7}"/>
              </a:ext>
            </a:extLst>
          </p:cNvPr>
          <p:cNvCxnSpPr>
            <a:cxnSpLocks/>
          </p:cNvCxnSpPr>
          <p:nvPr userDrawn="1"/>
        </p:nvCxnSpPr>
        <p:spPr>
          <a:xfrm>
            <a:off x="4084100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1FF64B7-54ED-9456-1AEE-829A3770E89E}"/>
              </a:ext>
            </a:extLst>
          </p:cNvPr>
          <p:cNvCxnSpPr>
            <a:cxnSpLocks/>
          </p:cNvCxnSpPr>
          <p:nvPr userDrawn="1"/>
        </p:nvCxnSpPr>
        <p:spPr>
          <a:xfrm>
            <a:off x="4981413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641BAA4-4DA5-874E-9B79-6A40D8D5E71C}"/>
              </a:ext>
            </a:extLst>
          </p:cNvPr>
          <p:cNvCxnSpPr>
            <a:cxnSpLocks/>
          </p:cNvCxnSpPr>
          <p:nvPr userDrawn="1"/>
        </p:nvCxnSpPr>
        <p:spPr>
          <a:xfrm>
            <a:off x="5873144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FEB72D1-0F63-7D26-7B6F-BFB444B13FD9}"/>
              </a:ext>
            </a:extLst>
          </p:cNvPr>
          <p:cNvCxnSpPr>
            <a:cxnSpLocks/>
          </p:cNvCxnSpPr>
          <p:nvPr userDrawn="1"/>
        </p:nvCxnSpPr>
        <p:spPr>
          <a:xfrm>
            <a:off x="6770457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D072150-72AD-CCB1-57D0-ECB677E9CCE3}"/>
              </a:ext>
            </a:extLst>
          </p:cNvPr>
          <p:cNvCxnSpPr>
            <a:cxnSpLocks/>
          </p:cNvCxnSpPr>
          <p:nvPr userDrawn="1"/>
        </p:nvCxnSpPr>
        <p:spPr>
          <a:xfrm>
            <a:off x="7668814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7DFF237-114B-262A-4450-F4F45CA07AF8}"/>
              </a:ext>
            </a:extLst>
          </p:cNvPr>
          <p:cNvCxnSpPr>
            <a:cxnSpLocks/>
          </p:cNvCxnSpPr>
          <p:nvPr userDrawn="1"/>
        </p:nvCxnSpPr>
        <p:spPr>
          <a:xfrm>
            <a:off x="8566127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48F07AC-0ABE-7DEF-4CA3-C73FC6061531}"/>
              </a:ext>
            </a:extLst>
          </p:cNvPr>
          <p:cNvCxnSpPr>
            <a:cxnSpLocks/>
          </p:cNvCxnSpPr>
          <p:nvPr userDrawn="1"/>
        </p:nvCxnSpPr>
        <p:spPr>
          <a:xfrm>
            <a:off x="9464483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9282E3C-2BBD-7B0B-E961-87B65B3731BF}"/>
              </a:ext>
            </a:extLst>
          </p:cNvPr>
          <p:cNvCxnSpPr>
            <a:cxnSpLocks/>
          </p:cNvCxnSpPr>
          <p:nvPr userDrawn="1"/>
        </p:nvCxnSpPr>
        <p:spPr>
          <a:xfrm>
            <a:off x="10361796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AEFC844A-F55D-73DE-CA11-192DCA9247F8}"/>
              </a:ext>
            </a:extLst>
          </p:cNvPr>
          <p:cNvSpPr/>
          <p:nvPr userDrawn="1"/>
        </p:nvSpPr>
        <p:spPr>
          <a:xfrm>
            <a:off x="492760" y="3573751"/>
            <a:ext cx="640080" cy="231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Jan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CC9E010-9CE0-F843-82CF-EEFA1F4778AD}"/>
              </a:ext>
            </a:extLst>
          </p:cNvPr>
          <p:cNvSpPr/>
          <p:nvPr userDrawn="1"/>
        </p:nvSpPr>
        <p:spPr>
          <a:xfrm>
            <a:off x="1390073" y="3573751"/>
            <a:ext cx="640080" cy="231913"/>
          </a:xfrm>
          <a:prstGeom prst="rect">
            <a:avLst/>
          </a:prstGeom>
          <a:solidFill>
            <a:srgbClr val="026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Feb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CDA360C-E512-0801-0CC1-0192107782A8}"/>
              </a:ext>
            </a:extLst>
          </p:cNvPr>
          <p:cNvSpPr/>
          <p:nvPr userDrawn="1"/>
        </p:nvSpPr>
        <p:spPr>
          <a:xfrm>
            <a:off x="2287386" y="3573751"/>
            <a:ext cx="640080" cy="231913"/>
          </a:xfrm>
          <a:prstGeom prst="rect">
            <a:avLst/>
          </a:prstGeom>
          <a:solidFill>
            <a:srgbClr val="046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Mar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405958D-4EFA-4428-60AB-42203A2486F8}"/>
              </a:ext>
            </a:extLst>
          </p:cNvPr>
          <p:cNvSpPr/>
          <p:nvPr userDrawn="1"/>
        </p:nvSpPr>
        <p:spPr>
          <a:xfrm>
            <a:off x="3184699" y="3573751"/>
            <a:ext cx="640080" cy="231913"/>
          </a:xfrm>
          <a:prstGeom prst="rect">
            <a:avLst/>
          </a:prstGeom>
          <a:solidFill>
            <a:srgbClr val="066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Apr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4DFFF7A-BB54-7028-8362-1D2B8192E86D}"/>
              </a:ext>
            </a:extLst>
          </p:cNvPr>
          <p:cNvSpPr/>
          <p:nvPr userDrawn="1"/>
        </p:nvSpPr>
        <p:spPr>
          <a:xfrm>
            <a:off x="4082012" y="3573751"/>
            <a:ext cx="640080" cy="231913"/>
          </a:xfrm>
          <a:prstGeom prst="rect">
            <a:avLst/>
          </a:prstGeom>
          <a:solidFill>
            <a:srgbClr val="085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May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481F2AF-D7DF-5170-8DB4-CAF29042DD6C}"/>
              </a:ext>
            </a:extLst>
          </p:cNvPr>
          <p:cNvSpPr/>
          <p:nvPr userDrawn="1"/>
        </p:nvSpPr>
        <p:spPr>
          <a:xfrm>
            <a:off x="4979325" y="3573751"/>
            <a:ext cx="640080" cy="231913"/>
          </a:xfrm>
          <a:prstGeom prst="rect">
            <a:avLst/>
          </a:prstGeom>
          <a:solidFill>
            <a:srgbClr val="0A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Jun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B36A4E0-43A7-065D-4D98-04AE70E4929D}"/>
              </a:ext>
            </a:extLst>
          </p:cNvPr>
          <p:cNvSpPr/>
          <p:nvPr userDrawn="1"/>
        </p:nvSpPr>
        <p:spPr>
          <a:xfrm>
            <a:off x="5876638" y="3573751"/>
            <a:ext cx="640080" cy="231913"/>
          </a:xfrm>
          <a:prstGeom prst="rect">
            <a:avLst/>
          </a:prstGeom>
          <a:solidFill>
            <a:srgbClr val="0C5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Jul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EF6F6DB-349C-3F3C-3E14-6DFD72EC8250}"/>
              </a:ext>
            </a:extLst>
          </p:cNvPr>
          <p:cNvSpPr/>
          <p:nvPr userDrawn="1"/>
        </p:nvSpPr>
        <p:spPr>
          <a:xfrm>
            <a:off x="6773951" y="3573751"/>
            <a:ext cx="640080" cy="231913"/>
          </a:xfrm>
          <a:prstGeom prst="rect">
            <a:avLst/>
          </a:prstGeom>
          <a:solidFill>
            <a:srgbClr val="0E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Aug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9DDE130-068B-C625-3DCC-3FC8946C3090}"/>
              </a:ext>
            </a:extLst>
          </p:cNvPr>
          <p:cNvSpPr/>
          <p:nvPr userDrawn="1"/>
        </p:nvSpPr>
        <p:spPr>
          <a:xfrm>
            <a:off x="7671264" y="3573751"/>
            <a:ext cx="640080" cy="231913"/>
          </a:xfrm>
          <a:prstGeom prst="rect">
            <a:avLst/>
          </a:prstGeom>
          <a:solidFill>
            <a:srgbClr val="104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Sep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1879F84-45CE-5516-8622-13BA5F949828}"/>
              </a:ext>
            </a:extLst>
          </p:cNvPr>
          <p:cNvSpPr/>
          <p:nvPr userDrawn="1"/>
        </p:nvSpPr>
        <p:spPr>
          <a:xfrm>
            <a:off x="8568577" y="3573751"/>
            <a:ext cx="640080" cy="231913"/>
          </a:xfrm>
          <a:prstGeom prst="rect">
            <a:avLst/>
          </a:prstGeom>
          <a:solidFill>
            <a:srgbClr val="124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Oct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3532BEF-CA4F-5BFF-0ECB-80F8B9B92F4A}"/>
              </a:ext>
            </a:extLst>
          </p:cNvPr>
          <p:cNvSpPr/>
          <p:nvPr userDrawn="1"/>
        </p:nvSpPr>
        <p:spPr>
          <a:xfrm>
            <a:off x="9465890" y="3573751"/>
            <a:ext cx="640080" cy="231913"/>
          </a:xfrm>
          <a:prstGeom prst="rect">
            <a:avLst/>
          </a:prstGeom>
          <a:solidFill>
            <a:srgbClr val="144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Nov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4144C5-C81D-C2CF-766C-400E7948D16E}"/>
              </a:ext>
            </a:extLst>
          </p:cNvPr>
          <p:cNvSpPr/>
          <p:nvPr userDrawn="1"/>
        </p:nvSpPr>
        <p:spPr>
          <a:xfrm>
            <a:off x="10363200" y="3573751"/>
            <a:ext cx="640080" cy="2319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Dec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32E12A7-0F13-3127-76CA-90443D4C1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onth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665533-E059-E33C-B24A-07E2E0F53825}"/>
              </a:ext>
            </a:extLst>
          </p:cNvPr>
          <p:cNvCxnSpPr>
            <a:cxnSpLocks/>
          </p:cNvCxnSpPr>
          <p:nvPr userDrawn="1"/>
        </p:nvCxnSpPr>
        <p:spPr>
          <a:xfrm>
            <a:off x="492760" y="3689707"/>
            <a:ext cx="93204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3327B82-94D8-6FB0-F4D9-8EA748C056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760" y="3953803"/>
            <a:ext cx="2434706" cy="660716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D23D507-3A83-90D3-0768-DB864A69BA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760" y="4624363"/>
            <a:ext cx="2434706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AFE11E9C-332B-4019-E120-3681F43234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4230" y="1840651"/>
            <a:ext cx="2434701" cy="660716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1C99AD71-E12B-1A29-E86D-798F6E1FA7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54230" y="2511211"/>
            <a:ext cx="2434701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24087D3-9BBF-6ECA-0CE9-1722666D4DFA}"/>
              </a:ext>
            </a:extLst>
          </p:cNvPr>
          <p:cNvCxnSpPr>
            <a:cxnSpLocks/>
            <a:endCxn id="22" idx="1"/>
          </p:cNvCxnSpPr>
          <p:nvPr userDrawn="1"/>
        </p:nvCxnSpPr>
        <p:spPr>
          <a:xfrm>
            <a:off x="492760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A6F9B30-2FDA-C37E-E00A-DF17FA843D11}"/>
              </a:ext>
            </a:extLst>
          </p:cNvPr>
          <p:cNvCxnSpPr>
            <a:cxnSpLocks/>
          </p:cNvCxnSpPr>
          <p:nvPr userDrawn="1"/>
        </p:nvCxnSpPr>
        <p:spPr>
          <a:xfrm>
            <a:off x="2254230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073DBC3B-2D63-84D9-C689-877C52B2ED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15695" y="3953803"/>
            <a:ext cx="2434706" cy="660716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E975AE76-4583-2111-629F-E45DFF6940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15695" y="4624363"/>
            <a:ext cx="2434706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F9FD840-2A8A-69D7-843F-83C80AF892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77165" y="1840651"/>
            <a:ext cx="2434701" cy="660716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C56B32B-72A7-0356-7BCE-FCC93BD7CA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77165" y="2511211"/>
            <a:ext cx="2434701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43FE2EDB-F591-67B1-A864-8703E7B7EB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38630" y="3953803"/>
            <a:ext cx="2434706" cy="660716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1B9D02ED-338F-5D66-00BF-2D68D146FA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8630" y="4624363"/>
            <a:ext cx="2434706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8C48821-DC95-916A-1ABA-BC11BF0C83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0099" y="1840651"/>
            <a:ext cx="2434701" cy="660716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2D310089-7588-B092-1C82-FEF240E55C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0099" y="2511211"/>
            <a:ext cx="2434701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20D7B8-7213-9456-32F3-5B500642F1CD}"/>
              </a:ext>
            </a:extLst>
          </p:cNvPr>
          <p:cNvCxnSpPr>
            <a:cxnSpLocks/>
          </p:cNvCxnSpPr>
          <p:nvPr userDrawn="1"/>
        </p:nvCxnSpPr>
        <p:spPr>
          <a:xfrm>
            <a:off x="4017838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4857FE-FF23-AB2D-E50C-730D91A85C60}"/>
              </a:ext>
            </a:extLst>
          </p:cNvPr>
          <p:cNvCxnSpPr>
            <a:cxnSpLocks/>
          </p:cNvCxnSpPr>
          <p:nvPr userDrawn="1"/>
        </p:nvCxnSpPr>
        <p:spPr>
          <a:xfrm>
            <a:off x="5779308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EE398-27FB-B905-CDC8-B8040D730589}"/>
              </a:ext>
            </a:extLst>
          </p:cNvPr>
          <p:cNvCxnSpPr>
            <a:cxnSpLocks/>
          </p:cNvCxnSpPr>
          <p:nvPr userDrawn="1"/>
        </p:nvCxnSpPr>
        <p:spPr>
          <a:xfrm>
            <a:off x="7536290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B0E547-8A2F-5DD3-5A37-8858D412F64E}"/>
              </a:ext>
            </a:extLst>
          </p:cNvPr>
          <p:cNvCxnSpPr>
            <a:cxnSpLocks/>
          </p:cNvCxnSpPr>
          <p:nvPr userDrawn="1"/>
        </p:nvCxnSpPr>
        <p:spPr>
          <a:xfrm>
            <a:off x="9297760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02FE80F-54CB-8CC8-3B70-7607CF2E6E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125" y="3570074"/>
            <a:ext cx="641350" cy="231775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CBACB2FE-954A-4D1B-C36C-2355FA4D6B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54665" y="3573463"/>
            <a:ext cx="641350" cy="231775"/>
          </a:xfrm>
          <a:solidFill>
            <a:srgbClr val="0468AE"/>
          </a:solidFill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8FD2C77-0392-67D0-0116-0BFE8663DD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17203" y="3567619"/>
            <a:ext cx="641350" cy="231775"/>
          </a:xfrm>
          <a:solidFill>
            <a:srgbClr val="085FA0"/>
          </a:solidFill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1B46AA30-BA14-6280-10BB-64AF05AF1E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79742" y="3567619"/>
            <a:ext cx="641350" cy="231775"/>
          </a:xfrm>
          <a:solidFill>
            <a:srgbClr val="0C5693"/>
          </a:solidFill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1338F4D6-DD43-5BD8-7689-32E5B2D1580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5655" y="3573463"/>
            <a:ext cx="641350" cy="231775"/>
          </a:xfrm>
          <a:solidFill>
            <a:srgbClr val="104D85"/>
          </a:solidFill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9A370978-0C9B-CD85-FFAD-5C035D551A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04820" y="3573463"/>
            <a:ext cx="641350" cy="231775"/>
          </a:xfrm>
          <a:solidFill>
            <a:srgbClr val="144477"/>
          </a:solidFill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CA44B5C-2F5D-866B-EFF8-227EC0D05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hero title slide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47B737-EC8A-E341-AC29-C61911905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300" y="-1"/>
            <a:ext cx="5981700" cy="6857999"/>
          </a:xfrm>
          <a:prstGeom prst="rect">
            <a:avLst/>
          </a:prstGeom>
        </p:spPr>
      </p:pic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40BA9055-1EC2-6C43-A2E5-38AAE004E4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10300" y="0"/>
            <a:ext cx="59817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in center to change picture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CF4ADA-7E55-C94C-8C40-B9184458DD44}"/>
              </a:ext>
            </a:extLst>
          </p:cNvPr>
          <p:cNvSpPr/>
          <p:nvPr userDrawn="1"/>
        </p:nvSpPr>
        <p:spPr>
          <a:xfrm>
            <a:off x="0" y="-1"/>
            <a:ext cx="62103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algn="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4E511-999A-484B-8E1E-36E9C83D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38424"/>
            <a:ext cx="5524500" cy="1933475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7880E-BDDA-4141-872B-C82E6F5D95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4000500"/>
            <a:ext cx="5524500" cy="21818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edit the subtitle. It’s best to keep this section short and sweet, or add your name and title here.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7AEA03B-0A42-866A-3B2D-651ACB0A3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4091" y="885298"/>
            <a:ext cx="4171958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19702A-07C7-0F4D-B424-FD3B0AE8B086}"/>
              </a:ext>
            </a:extLst>
          </p:cNvPr>
          <p:cNvSpPr txBox="1"/>
          <p:nvPr userDrawn="1"/>
        </p:nvSpPr>
        <p:spPr>
          <a:xfrm>
            <a:off x="12192001" y="-2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</p:spTree>
    <p:extLst>
      <p:ext uri="{BB962C8B-B14F-4D97-AF65-F5344CB8AC3E}">
        <p14:creationId xmlns:p14="http://schemas.microsoft.com/office/powerpoint/2010/main" val="9758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onth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665533-E059-E33C-B24A-07E2E0F53825}"/>
              </a:ext>
            </a:extLst>
          </p:cNvPr>
          <p:cNvCxnSpPr>
            <a:cxnSpLocks/>
          </p:cNvCxnSpPr>
          <p:nvPr userDrawn="1"/>
        </p:nvCxnSpPr>
        <p:spPr>
          <a:xfrm>
            <a:off x="492760" y="3689707"/>
            <a:ext cx="1056495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3327B82-94D8-6FB0-F4D9-8EA748C056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759" y="3953803"/>
            <a:ext cx="3521441" cy="660716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D23D507-3A83-90D3-0768-DB864A69BA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759" y="4624363"/>
            <a:ext cx="3521441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24087D3-9BBF-6ECA-0CE9-1722666D4DFA}"/>
              </a:ext>
            </a:extLst>
          </p:cNvPr>
          <p:cNvCxnSpPr>
            <a:cxnSpLocks/>
            <a:endCxn id="22" idx="1"/>
          </p:cNvCxnSpPr>
          <p:nvPr userDrawn="1"/>
        </p:nvCxnSpPr>
        <p:spPr>
          <a:xfrm flipH="1">
            <a:off x="492759" y="3689708"/>
            <a:ext cx="1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F9FD840-2A8A-69D7-843F-83C80AF892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15697" y="1840651"/>
            <a:ext cx="3519955" cy="660716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C56B32B-72A7-0356-7BCE-FCC93BD7CA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15697" y="2511211"/>
            <a:ext cx="3519955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43FE2EDB-F591-67B1-A864-8703E7B7EB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38629" y="3953803"/>
            <a:ext cx="3519083" cy="660716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Title of item, three lines of text available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1B9D02ED-338F-5D66-00BF-2D68D146FA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8629" y="4624363"/>
            <a:ext cx="3519083" cy="914400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4857FE-FF23-AB2D-E50C-730D91A85C60}"/>
              </a:ext>
            </a:extLst>
          </p:cNvPr>
          <p:cNvCxnSpPr>
            <a:cxnSpLocks/>
          </p:cNvCxnSpPr>
          <p:nvPr userDrawn="1"/>
        </p:nvCxnSpPr>
        <p:spPr>
          <a:xfrm>
            <a:off x="4015697" y="2220704"/>
            <a:ext cx="0" cy="14690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EE398-27FB-B905-CDC8-B8040D730589}"/>
              </a:ext>
            </a:extLst>
          </p:cNvPr>
          <p:cNvCxnSpPr>
            <a:cxnSpLocks/>
          </p:cNvCxnSpPr>
          <p:nvPr userDrawn="1"/>
        </p:nvCxnSpPr>
        <p:spPr>
          <a:xfrm>
            <a:off x="7536290" y="3689708"/>
            <a:ext cx="0" cy="13918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02FE80F-54CB-8CC8-3B70-7607CF2E6E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759" y="3573463"/>
            <a:ext cx="641350" cy="231775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1B46AA30-BA14-6280-10BB-64AF05AF1E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4206" y="3573463"/>
            <a:ext cx="641350" cy="231775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1338F4D6-DD43-5BD8-7689-32E5B2D1580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5655" y="3573463"/>
            <a:ext cx="641350" cy="231775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AC27CF18-9CA1-ACB2-E010-F94A1901A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 timeline with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5"/>
            <a:ext cx="2286000" cy="18845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AD284-DFB9-412B-8FCC-5D06FC39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5B421-332C-0D43-9063-1D4318BA0C92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22860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2997A2D1-2F0F-0B94-A555-446B28DA9D42}"/>
              </a:ext>
            </a:extLst>
          </p:cNvPr>
          <p:cNvGraphicFramePr>
            <a:graphicFrameLocks noGrp="1"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818729164"/>
              </p:ext>
            </p:extLst>
          </p:nvPr>
        </p:nvGraphicFramePr>
        <p:xfrm>
          <a:off x="3100039" y="0"/>
          <a:ext cx="9091962" cy="3383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15327">
                  <a:extLst>
                    <a:ext uri="{9D8B030D-6E8A-4147-A177-3AD203B41FA5}">
                      <a16:colId xmlns:a16="http://schemas.microsoft.com/office/drawing/2014/main" val="1785727844"/>
                    </a:ext>
                  </a:extLst>
                </a:gridCol>
                <a:gridCol w="1515327">
                  <a:extLst>
                    <a:ext uri="{9D8B030D-6E8A-4147-A177-3AD203B41FA5}">
                      <a16:colId xmlns:a16="http://schemas.microsoft.com/office/drawing/2014/main" val="3412103740"/>
                    </a:ext>
                  </a:extLst>
                </a:gridCol>
                <a:gridCol w="1515327">
                  <a:extLst>
                    <a:ext uri="{9D8B030D-6E8A-4147-A177-3AD203B41FA5}">
                      <a16:colId xmlns:a16="http://schemas.microsoft.com/office/drawing/2014/main" val="1781173057"/>
                    </a:ext>
                  </a:extLst>
                </a:gridCol>
                <a:gridCol w="1515327">
                  <a:extLst>
                    <a:ext uri="{9D8B030D-6E8A-4147-A177-3AD203B41FA5}">
                      <a16:colId xmlns:a16="http://schemas.microsoft.com/office/drawing/2014/main" val="4180579201"/>
                    </a:ext>
                  </a:extLst>
                </a:gridCol>
                <a:gridCol w="1515327">
                  <a:extLst>
                    <a:ext uri="{9D8B030D-6E8A-4147-A177-3AD203B41FA5}">
                      <a16:colId xmlns:a16="http://schemas.microsoft.com/office/drawing/2014/main" val="946138265"/>
                    </a:ext>
                  </a:extLst>
                </a:gridCol>
                <a:gridCol w="1515327">
                  <a:extLst>
                    <a:ext uri="{9D8B030D-6E8A-4147-A177-3AD203B41FA5}">
                      <a16:colId xmlns:a16="http://schemas.microsoft.com/office/drawing/2014/main" val="1535220136"/>
                    </a:ext>
                  </a:extLst>
                </a:gridCol>
              </a:tblGrid>
              <a:tr h="274320">
                <a:tc gridSpan="3"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3487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January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19654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87302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5156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84B23E7-F2FF-DE7A-3B4D-992BB4D66EA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9814890"/>
              </p:ext>
            </p:extLst>
          </p:nvPr>
        </p:nvGraphicFramePr>
        <p:xfrm>
          <a:off x="3100039" y="3392568"/>
          <a:ext cx="9091956" cy="34669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15326">
                  <a:extLst>
                    <a:ext uri="{9D8B030D-6E8A-4147-A177-3AD203B41FA5}">
                      <a16:colId xmlns:a16="http://schemas.microsoft.com/office/drawing/2014/main" val="2193206012"/>
                    </a:ext>
                  </a:extLst>
                </a:gridCol>
                <a:gridCol w="1515326">
                  <a:extLst>
                    <a:ext uri="{9D8B030D-6E8A-4147-A177-3AD203B41FA5}">
                      <a16:colId xmlns:a16="http://schemas.microsoft.com/office/drawing/2014/main" val="2507020793"/>
                    </a:ext>
                  </a:extLst>
                </a:gridCol>
                <a:gridCol w="1515326">
                  <a:extLst>
                    <a:ext uri="{9D8B030D-6E8A-4147-A177-3AD203B41FA5}">
                      <a16:colId xmlns:a16="http://schemas.microsoft.com/office/drawing/2014/main" val="548793848"/>
                    </a:ext>
                  </a:extLst>
                </a:gridCol>
                <a:gridCol w="1515326">
                  <a:extLst>
                    <a:ext uri="{9D8B030D-6E8A-4147-A177-3AD203B41FA5}">
                      <a16:colId xmlns:a16="http://schemas.microsoft.com/office/drawing/2014/main" val="2277222213"/>
                    </a:ext>
                  </a:extLst>
                </a:gridCol>
                <a:gridCol w="1515326">
                  <a:extLst>
                    <a:ext uri="{9D8B030D-6E8A-4147-A177-3AD203B41FA5}">
                      <a16:colId xmlns:a16="http://schemas.microsoft.com/office/drawing/2014/main" val="3093650867"/>
                    </a:ext>
                  </a:extLst>
                </a:gridCol>
                <a:gridCol w="1515326">
                  <a:extLst>
                    <a:ext uri="{9D8B030D-6E8A-4147-A177-3AD203B41FA5}">
                      <a16:colId xmlns:a16="http://schemas.microsoft.com/office/drawing/2014/main" val="1006202117"/>
                    </a:ext>
                  </a:extLst>
                </a:gridCol>
              </a:tblGrid>
              <a:tr h="311586">
                <a:tc gridSpan="3"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00000"/>
                  </a:ext>
                </a:extLst>
              </a:tr>
              <a:tr h="311586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July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August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September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October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November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December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501700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417415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898091"/>
                  </a:ext>
                </a:extLst>
              </a:tr>
            </a:tbl>
          </a:graphicData>
        </a:graphic>
      </p:graphicFrame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51FF6ED-FE8A-09EF-128F-4F7A833797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089" y="3010479"/>
            <a:ext cx="2286000" cy="266510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Some text here to discuss what is on this slide. Keep it short, and to the point.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0659717E-37EE-2048-D247-A907B6CCCA3D}"/>
              </a:ext>
            </a:extLst>
          </p:cNvPr>
          <p:cNvSpPr txBox="1">
            <a:spLocks/>
          </p:cNvSpPr>
          <p:nvPr userDrawn="1"/>
        </p:nvSpPr>
        <p:spPr>
          <a:xfrm>
            <a:off x="452090" y="5863697"/>
            <a:ext cx="2286000" cy="2791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" dirty="0"/>
              <a:t>© 2023, Computer Aid, Inc. Confidential – Do Not Use Without Permission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70D44CC3-C6C3-D9C8-BBE6-7C27EC6B13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6637" y="546243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B88421C-5679-A4D9-F4C5-D68EFEE8C4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0039" y="1105964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59609E6-EC94-5183-8D4C-FFBF320658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19501" y="546243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0F676D5-AE0C-E14B-5B6B-5C8CBECAE6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2365" y="546243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68D14A97-23B5-4CF2-EE10-216241EB1A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1827" y="546243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4061622-8EA7-4EFC-08E0-EF68E3F4C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58832" y="546243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581DC9D2-2106-3758-29A9-413DBC0966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671696" y="546243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B471EB10-8714-65FC-E18C-53D0E71EDB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12903" y="1105964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5147AC77-0BA0-0960-8FCC-F0313FED71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2365" y="1105964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C5AC7C5A-5422-9D74-17E1-CEADAA3475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5229" y="1105964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FC0A7321-884F-A595-A26C-9DF9713756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8832" y="1105964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3F154BC4-3B40-03EA-A682-040324746A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71696" y="1105964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363FAACF-2E42-0BAB-5327-EFCD265CBB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06637" y="4023550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96AD37D2-7F51-A50E-3B83-C7A6B2F7CF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00039" y="4583271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B67B58AE-35AF-96CE-7474-8795AA525C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19501" y="4023550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5256D373-1430-BE6E-A950-B1D29C8F950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2365" y="4023550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7A69CCDE-F4A1-0EC0-9423-AC67B62C19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51827" y="4023550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7B47F6A3-1EA4-9C2A-C935-68A37A91A1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58832" y="4023550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4ECDADCC-0290-3FB2-9CB5-62140C47E6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671696" y="4023550"/>
            <a:ext cx="1512864" cy="550245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Header, two lines available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D1773782-31E3-AAC4-7020-8BB2896F1B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12903" y="4583271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679ACD23-301B-A13C-CC9C-57F05E463D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32365" y="4583271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FDBBC559-C99D-C77B-325F-8E11A243DA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45229" y="4583271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0C5D9A60-360A-96B5-0BA0-786D7A57C22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58832" y="4583271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53D76EC1-1508-72B6-D451-72F2AA8AFB2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671696" y="4583271"/>
            <a:ext cx="1519462" cy="2286604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dirty="0"/>
              <a:t>Description of item, keep it short and to the point</a:t>
            </a:r>
          </a:p>
        </p:txBody>
      </p:sp>
    </p:spTree>
    <p:extLst>
      <p:ext uri="{BB962C8B-B14F-4D97-AF65-F5344CB8AC3E}">
        <p14:creationId xmlns:p14="http://schemas.microsoft.com/office/powerpoint/2010/main" val="6392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: 4 percentag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48">
            <a:extLst>
              <a:ext uri="{FF2B5EF4-FFF2-40B4-BE49-F238E27FC236}">
                <a16:creationId xmlns:a16="http://schemas.microsoft.com/office/drawing/2014/main" id="{D21FB57F-F957-BE38-9E3C-C40E7DFA98A1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6105144" y="4131014"/>
            <a:ext cx="1353312" cy="1353312"/>
          </a:xfrm>
          <a:prstGeom prst="pie">
            <a:avLst>
              <a:gd name="adj1" fmla="val 16195969"/>
              <a:gd name="adj2" fmla="val 15826972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BE6438BE-B7E7-8A1D-A4EF-09682DD484C5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6105144" y="1978865"/>
            <a:ext cx="1353312" cy="1353312"/>
          </a:xfrm>
          <a:prstGeom prst="pie">
            <a:avLst>
              <a:gd name="adj1" fmla="val 16195969"/>
              <a:gd name="adj2" fmla="val 5376983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96971F8A-62B5-15EA-3D86-4C0A9B8504C6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469915" y="1978865"/>
            <a:ext cx="1353312" cy="1353312"/>
          </a:xfrm>
          <a:prstGeom prst="pie">
            <a:avLst>
              <a:gd name="adj1" fmla="val 16195969"/>
              <a:gd name="adj2" fmla="val 10723865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605F0C70-B7A5-B7CA-56A5-E4C854451564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469915" y="4131014"/>
            <a:ext cx="1353312" cy="1353312"/>
          </a:xfrm>
          <a:prstGeom prst="pie">
            <a:avLst>
              <a:gd name="adj1" fmla="val 16195969"/>
              <a:gd name="adj2" fmla="val 9516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87267C-8919-A41A-8F9A-F1293D0DE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84329F-DA94-D7B3-9E67-427679E9BCDC}"/>
              </a:ext>
            </a:extLst>
          </p:cNvPr>
          <p:cNvSpPr>
            <a:spLocks noChangeAspect="1"/>
          </p:cNvSpPr>
          <p:nvPr userDrawn="1"/>
        </p:nvSpPr>
        <p:spPr>
          <a:xfrm>
            <a:off x="460771" y="1969721"/>
            <a:ext cx="1371600" cy="13716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FD78F5B-6E83-7B5A-D8A1-238C2146D5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0771" y="2360756"/>
            <a:ext cx="1371600" cy="58953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75%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541E1B85-922C-48EB-9F47-5300B6A563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7580" y="1966546"/>
            <a:ext cx="3200400" cy="668981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title goes here. Two lines are available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B923C1EF-7376-8DAB-69BD-A4D0F45986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27580" y="2683821"/>
            <a:ext cx="3200400" cy="654326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for details. Keep it short and to the point.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706FAF6E-207B-BCA8-94D7-EDABE1A419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27580" y="4126650"/>
            <a:ext cx="3200400" cy="668981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title goes here. Two lines are available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CA0FD23B-2CB5-2801-2C6E-70F1430385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7580" y="4843925"/>
            <a:ext cx="3200400" cy="654326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for details. Keep it short and to the point.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5E3560A6-F0FD-4E7E-1B98-85AE5BCEC5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9693" y="1967362"/>
            <a:ext cx="3200400" cy="668981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title goes here. Two lines are available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BCDCED0B-28BA-A67C-8875-9BE11B6BAC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9693" y="2684637"/>
            <a:ext cx="3200400" cy="654326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for details. Keep it short and to the point.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F48320C4-1979-CB45-C425-FE035C977B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9693" y="4126650"/>
            <a:ext cx="3200400" cy="668981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title goes here. Two lines are available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B1DEF87B-AC07-E1EC-3661-4616F580AB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9693" y="4843925"/>
            <a:ext cx="3200400" cy="654326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for details. Keep it short and to the point.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2E049F-CB70-50D3-381F-0057CC8DC837}"/>
              </a:ext>
            </a:extLst>
          </p:cNvPr>
          <p:cNvSpPr txBox="1"/>
          <p:nvPr userDrawn="1"/>
        </p:nvSpPr>
        <p:spPr>
          <a:xfrm>
            <a:off x="-1914290" y="1986726"/>
            <a:ext cx="179520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900" dirty="0">
                <a:solidFill>
                  <a:schemeClr val="tx1"/>
                </a:solidFill>
              </a:rPr>
              <a:t>To change the pie chart percentage:</a:t>
            </a:r>
          </a:p>
          <a:p>
            <a:pPr marL="228600" indent="-228600" algn="l">
              <a:spcAft>
                <a:spcPts val="600"/>
              </a:spcAft>
              <a:buAutoNum type="arabicPeriod"/>
            </a:pPr>
            <a:r>
              <a:rPr lang="en-US" sz="900" dirty="0">
                <a:solidFill>
                  <a:schemeClr val="tx1"/>
                </a:solidFill>
              </a:rPr>
              <a:t>Select the light blue percentage background within the circle</a:t>
            </a:r>
          </a:p>
          <a:p>
            <a:pPr marL="228600" indent="-228600" algn="l">
              <a:spcAft>
                <a:spcPts val="600"/>
              </a:spcAft>
              <a:buAutoNum type="arabicPeriod"/>
            </a:pPr>
            <a:r>
              <a:rPr lang="en-US" sz="900" dirty="0">
                <a:solidFill>
                  <a:schemeClr val="tx1"/>
                </a:solidFill>
              </a:rPr>
              <a:t>Click, hold, and drag the left yellow circle or square to your percentage</a:t>
            </a:r>
          </a:p>
          <a:p>
            <a:pPr algn="l"/>
            <a:endParaRPr lang="en-US" sz="900" dirty="0">
              <a:solidFill>
                <a:schemeClr val="tx1"/>
              </a:solidFill>
            </a:endParaRPr>
          </a:p>
          <a:p>
            <a:pPr algn="l"/>
            <a:r>
              <a:rPr lang="en-US" sz="900" dirty="0">
                <a:solidFill>
                  <a:schemeClr val="tx1"/>
                </a:solidFill>
              </a:rPr>
              <a:t>___________________________</a:t>
            </a:r>
            <a:br>
              <a:rPr lang="en-US" sz="900" dirty="0">
                <a:solidFill>
                  <a:schemeClr val="tx1"/>
                </a:solidFill>
              </a:rPr>
            </a:br>
            <a:endParaRPr lang="en-US" sz="900" dirty="0">
              <a:solidFill>
                <a:schemeClr val="tx1"/>
              </a:solidFill>
            </a:endParaRPr>
          </a:p>
          <a:p>
            <a:pPr algn="l"/>
            <a:r>
              <a:rPr lang="en-US" sz="900" dirty="0">
                <a:solidFill>
                  <a:schemeClr val="tx1"/>
                </a:solidFill>
              </a:rPr>
              <a:t>This note will not appear in presentation mode, or if you export your PPT to PDF to share with your clients. </a:t>
            </a:r>
          </a:p>
          <a:p>
            <a:pPr algn="l"/>
            <a:endParaRPr lang="en-US" sz="900" dirty="0">
              <a:solidFill>
                <a:schemeClr val="tx1"/>
              </a:solidFill>
            </a:endParaRPr>
          </a:p>
          <a:p>
            <a:pPr algn="l"/>
            <a:r>
              <a:rPr lang="en-US" sz="900" b="0" dirty="0">
                <a:solidFill>
                  <a:schemeClr val="tx1"/>
                </a:solidFill>
              </a:rPr>
              <a:t>Please do not share editable PPTs with clients.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0C71084-5AF9-6081-6833-60ABB025F6CE}"/>
              </a:ext>
            </a:extLst>
          </p:cNvPr>
          <p:cNvSpPr>
            <a:spLocks noChangeAspect="1"/>
          </p:cNvSpPr>
          <p:nvPr userDrawn="1"/>
        </p:nvSpPr>
        <p:spPr>
          <a:xfrm>
            <a:off x="460771" y="4121870"/>
            <a:ext cx="1371600" cy="13716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FF541853-F503-1B2E-D908-FE32C0BF77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771" y="4512905"/>
            <a:ext cx="1371600" cy="58953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2642ED1-B6C2-54B6-F799-FD33F5B18BB9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0" y="1969721"/>
            <a:ext cx="1371600" cy="13716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1723556D-C479-2908-6056-8DDBE230F2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2360756"/>
            <a:ext cx="1371600" cy="58953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653A56-B0EA-A7A8-18F2-A6F7F1E6EC45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0" y="4121870"/>
            <a:ext cx="1371600" cy="13716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D0FCEB39-BF0D-BD34-CB73-AD7003F78F9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0" y="4512905"/>
            <a:ext cx="1371600" cy="58953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2400" b="1">
                <a:solidFill>
                  <a:schemeClr val="accent1"/>
                </a:solidFill>
              </a:defRPr>
            </a:lvl2pPr>
            <a:lvl3pPr marL="914400" indent="0">
              <a:buNone/>
              <a:defRPr sz="2400" b="1">
                <a:solidFill>
                  <a:schemeClr val="accent1"/>
                </a:solidFill>
              </a:defRPr>
            </a:lvl3pPr>
            <a:lvl4pPr marL="1371600" indent="0">
              <a:buNone/>
              <a:defRPr sz="2400" b="1">
                <a:solidFill>
                  <a:schemeClr val="accent1"/>
                </a:solidFill>
              </a:defRPr>
            </a:lvl4pPr>
            <a:lvl5pPr marL="1828800" indent="0">
              <a:buNone/>
              <a:defRPr sz="2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98%</a:t>
            </a:r>
          </a:p>
        </p:txBody>
      </p:sp>
    </p:spTree>
    <p:extLst>
      <p:ext uri="{BB962C8B-B14F-4D97-AF65-F5344CB8AC3E}">
        <p14:creationId xmlns:p14="http://schemas.microsoft.com/office/powerpoint/2010/main" val="40767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: Center chart and detai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hart Placeholder 41">
            <a:extLst>
              <a:ext uri="{FF2B5EF4-FFF2-40B4-BE49-F238E27FC236}">
                <a16:creationId xmlns:a16="http://schemas.microsoft.com/office/drawing/2014/main" id="{5E2458EB-0FA1-8525-C671-AC25C38C4828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3775165" y="1894319"/>
            <a:ext cx="4641669" cy="4151312"/>
          </a:xfrm>
        </p:spPr>
        <p:txBody>
          <a:bodyPr/>
          <a:lstStyle/>
          <a:p>
            <a:r>
              <a:rPr lang="en-US" dirty="0"/>
              <a:t>Click to add a chart. You can delete the title of the chart.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610B5B7-36C9-4FC2-DE39-AB23DA8D28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670283"/>
            <a:ext cx="3200400" cy="13715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for details 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40CD5DB-E1A6-F992-4589-64BFD597DC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200711"/>
            <a:ext cx="3200400" cy="455612"/>
          </a:xfrm>
          <a:solidFill>
            <a:schemeClr val="accent3"/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Light blue section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53B1440-69C4-C686-478F-3C3D1C821B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360285"/>
            <a:ext cx="3200400" cy="13715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for details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8AC7D3-5743-CF5B-821A-24E3A636B3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90713"/>
            <a:ext cx="3200400" cy="455612"/>
          </a:xfr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Green section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87267C-8919-A41A-8F9A-F1293D0DE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04AB8DBD-31FE-6F60-3F55-17A50F38E9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400" y="4670283"/>
            <a:ext cx="3200400" cy="13715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for details 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07509880-BA2C-C7EB-FB1C-8231DDDF78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34400" y="4200711"/>
            <a:ext cx="3200400" cy="455612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Teal section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E4EBD64C-439B-247C-1762-1E1AA1B97D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4400" y="2360285"/>
            <a:ext cx="3200400" cy="13715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for details 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7295421-8811-76FA-FFD2-67D05F7003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4400" y="1890713"/>
            <a:ext cx="3200400" cy="455612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Blue section</a:t>
            </a:r>
          </a:p>
        </p:txBody>
      </p:sp>
    </p:spTree>
    <p:extLst>
      <p:ext uri="{BB962C8B-B14F-4D97-AF65-F5344CB8AC3E}">
        <p14:creationId xmlns:p14="http://schemas.microsoft.com/office/powerpoint/2010/main" val="331920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: Rating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79">
            <a:extLst>
              <a:ext uri="{FF2B5EF4-FFF2-40B4-BE49-F238E27FC236}">
                <a16:creationId xmlns:a16="http://schemas.microsoft.com/office/drawing/2014/main" id="{1530ABB5-7446-D127-27B5-4EB0421ED8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30667" y="1887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C87DD94-2C24-3FE9-5460-AB4C8B6684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779977"/>
            <a:ext cx="1887538" cy="683848"/>
          </a:xfr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87267C-8919-A41A-8F9A-F1293D0DE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Text Placeholder 75">
            <a:extLst>
              <a:ext uri="{FF2B5EF4-FFF2-40B4-BE49-F238E27FC236}">
                <a16:creationId xmlns:a16="http://schemas.microsoft.com/office/drawing/2014/main" id="{8C4FDE61-C0D7-9490-0D51-1A1BCBB243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35399" y="1762924"/>
            <a:ext cx="809613" cy="700901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3/10</a:t>
            </a:r>
          </a:p>
        </p:txBody>
      </p:sp>
      <p:sp>
        <p:nvSpPr>
          <p:cNvPr id="78" name="Text Placeholder 75">
            <a:extLst>
              <a:ext uri="{FF2B5EF4-FFF2-40B4-BE49-F238E27FC236}">
                <a16:creationId xmlns:a16="http://schemas.microsoft.com/office/drawing/2014/main" id="{97E81AA4-D6B0-8B2C-8ED2-3804896AAC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11056" y="1762924"/>
            <a:ext cx="3720237" cy="700901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A sentence or two about this rating.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FBDDBE38-6C6B-B703-EC7A-59A80B143E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0539" y="1887019"/>
            <a:ext cx="306387" cy="457200"/>
          </a:xfrm>
          <a:solidFill>
            <a:schemeClr val="accent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1" name="Text Placeholder 79">
            <a:extLst>
              <a:ext uri="{FF2B5EF4-FFF2-40B4-BE49-F238E27FC236}">
                <a16:creationId xmlns:a16="http://schemas.microsoft.com/office/drawing/2014/main" id="{665D0135-4A98-682B-7114-143B8BFE1E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73055" y="1887019"/>
            <a:ext cx="306387" cy="457200"/>
          </a:xfrm>
          <a:solidFill>
            <a:schemeClr val="accent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2" name="Text Placeholder 79">
            <a:extLst>
              <a:ext uri="{FF2B5EF4-FFF2-40B4-BE49-F238E27FC236}">
                <a16:creationId xmlns:a16="http://schemas.microsoft.com/office/drawing/2014/main" id="{A64A5390-3DA9-2C7B-8CC6-15930BE174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95571" y="1887019"/>
            <a:ext cx="306387" cy="457200"/>
          </a:xfrm>
          <a:solidFill>
            <a:schemeClr val="accent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3" name="Text Placeholder 79">
            <a:extLst>
              <a:ext uri="{FF2B5EF4-FFF2-40B4-BE49-F238E27FC236}">
                <a16:creationId xmlns:a16="http://schemas.microsoft.com/office/drawing/2014/main" id="{86A23E16-94A8-18A5-7E05-CF2EFF2800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8087" y="1887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4" name="Text Placeholder 79">
            <a:extLst>
              <a:ext uri="{FF2B5EF4-FFF2-40B4-BE49-F238E27FC236}">
                <a16:creationId xmlns:a16="http://schemas.microsoft.com/office/drawing/2014/main" id="{3A273007-B5D8-84DB-9E83-3FFE29282F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0603" y="1887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5" name="Text Placeholder 79">
            <a:extLst>
              <a:ext uri="{FF2B5EF4-FFF2-40B4-BE49-F238E27FC236}">
                <a16:creationId xmlns:a16="http://schemas.microsoft.com/office/drawing/2014/main" id="{80172343-232E-5CF3-A8AC-BA9333FF09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63119" y="1887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6" name="Text Placeholder 79">
            <a:extLst>
              <a:ext uri="{FF2B5EF4-FFF2-40B4-BE49-F238E27FC236}">
                <a16:creationId xmlns:a16="http://schemas.microsoft.com/office/drawing/2014/main" id="{80E19DD0-2CB3-B60F-8C9E-57F1EFAE77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85635" y="1887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7" name="Text Placeholder 79">
            <a:extLst>
              <a:ext uri="{FF2B5EF4-FFF2-40B4-BE49-F238E27FC236}">
                <a16:creationId xmlns:a16="http://schemas.microsoft.com/office/drawing/2014/main" id="{348AA5CA-CF38-DABB-471E-1FB54AC15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151" y="1887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9" name="Text Placeholder 79">
            <a:extLst>
              <a:ext uri="{FF2B5EF4-FFF2-40B4-BE49-F238E27FC236}">
                <a16:creationId xmlns:a16="http://schemas.microsoft.com/office/drawing/2014/main" id="{F79A5AC6-33BB-AB4F-FA38-923E4096C9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53183" y="1887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0" name="Text Placeholder 79">
            <a:extLst>
              <a:ext uri="{FF2B5EF4-FFF2-40B4-BE49-F238E27FC236}">
                <a16:creationId xmlns:a16="http://schemas.microsoft.com/office/drawing/2014/main" id="{080D44F0-DFAA-3A73-275B-3BF1848E2F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30667" y="2891885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1" name="Text Placeholder 75">
            <a:extLst>
              <a:ext uri="{FF2B5EF4-FFF2-40B4-BE49-F238E27FC236}">
                <a16:creationId xmlns:a16="http://schemas.microsoft.com/office/drawing/2014/main" id="{E70E5A63-0612-6E68-1576-850C8CBC7B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2784843"/>
            <a:ext cx="1887538" cy="683848"/>
          </a:xfr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93" name="Text Placeholder 75">
            <a:extLst>
              <a:ext uri="{FF2B5EF4-FFF2-40B4-BE49-F238E27FC236}">
                <a16:creationId xmlns:a16="http://schemas.microsoft.com/office/drawing/2014/main" id="{B6B0A56E-3975-E47C-2FA9-F1F1ED3DB9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35399" y="2767790"/>
            <a:ext cx="809613" cy="700901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6/10</a:t>
            </a:r>
          </a:p>
        </p:txBody>
      </p:sp>
      <p:sp>
        <p:nvSpPr>
          <p:cNvPr id="94" name="Text Placeholder 75">
            <a:extLst>
              <a:ext uri="{FF2B5EF4-FFF2-40B4-BE49-F238E27FC236}">
                <a16:creationId xmlns:a16="http://schemas.microsoft.com/office/drawing/2014/main" id="{31CCCF6B-505C-28CE-4549-498706F55B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1056" y="2767790"/>
            <a:ext cx="3720237" cy="700901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A sentence or two about this rating.</a:t>
            </a:r>
          </a:p>
        </p:txBody>
      </p:sp>
      <p:sp>
        <p:nvSpPr>
          <p:cNvPr id="95" name="Text Placeholder 79">
            <a:extLst>
              <a:ext uri="{FF2B5EF4-FFF2-40B4-BE49-F238E27FC236}">
                <a16:creationId xmlns:a16="http://schemas.microsoft.com/office/drawing/2014/main" id="{9D358C60-67DF-32EF-E0E9-60D1B16DA7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50539" y="2891885"/>
            <a:ext cx="306387" cy="457200"/>
          </a:xfr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6" name="Text Placeholder 79">
            <a:extLst>
              <a:ext uri="{FF2B5EF4-FFF2-40B4-BE49-F238E27FC236}">
                <a16:creationId xmlns:a16="http://schemas.microsoft.com/office/drawing/2014/main" id="{03BBE281-C556-B9A1-A105-C97EA87415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73055" y="2891885"/>
            <a:ext cx="306387" cy="457200"/>
          </a:xfr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7" name="Text Placeholder 79">
            <a:extLst>
              <a:ext uri="{FF2B5EF4-FFF2-40B4-BE49-F238E27FC236}">
                <a16:creationId xmlns:a16="http://schemas.microsoft.com/office/drawing/2014/main" id="{DAC7975F-807D-18AA-33A9-E85AF641B06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95571" y="2891885"/>
            <a:ext cx="306387" cy="457200"/>
          </a:xfr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8" name="Text Placeholder 79">
            <a:extLst>
              <a:ext uri="{FF2B5EF4-FFF2-40B4-BE49-F238E27FC236}">
                <a16:creationId xmlns:a16="http://schemas.microsoft.com/office/drawing/2014/main" id="{C868233A-6A9C-407B-3CA1-8EB1A2B49D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18087" y="2891885"/>
            <a:ext cx="306387" cy="457200"/>
          </a:xfr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9" name="Text Placeholder 79">
            <a:extLst>
              <a:ext uri="{FF2B5EF4-FFF2-40B4-BE49-F238E27FC236}">
                <a16:creationId xmlns:a16="http://schemas.microsoft.com/office/drawing/2014/main" id="{A8DBEF5B-2D00-EAA4-89EF-CEE6CCD5BAD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40603" y="2891885"/>
            <a:ext cx="306387" cy="457200"/>
          </a:xfr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0" name="Text Placeholder 79">
            <a:extLst>
              <a:ext uri="{FF2B5EF4-FFF2-40B4-BE49-F238E27FC236}">
                <a16:creationId xmlns:a16="http://schemas.microsoft.com/office/drawing/2014/main" id="{44C4F69A-900A-423C-F2E9-A6061B90D3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3119" y="2891885"/>
            <a:ext cx="306387" cy="457200"/>
          </a:xfr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1" name="Text Placeholder 79">
            <a:extLst>
              <a:ext uri="{FF2B5EF4-FFF2-40B4-BE49-F238E27FC236}">
                <a16:creationId xmlns:a16="http://schemas.microsoft.com/office/drawing/2014/main" id="{BA7D8150-03D3-4107-5CDD-91BF661FF0B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85635" y="2891885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2" name="Text Placeholder 79">
            <a:extLst>
              <a:ext uri="{FF2B5EF4-FFF2-40B4-BE49-F238E27FC236}">
                <a16:creationId xmlns:a16="http://schemas.microsoft.com/office/drawing/2014/main" id="{0F9EA744-0F06-CCD7-A748-D61BDAC7345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08151" y="2891885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3" name="Text Placeholder 79">
            <a:extLst>
              <a:ext uri="{FF2B5EF4-FFF2-40B4-BE49-F238E27FC236}">
                <a16:creationId xmlns:a16="http://schemas.microsoft.com/office/drawing/2014/main" id="{B0F1C35D-6B96-BD40-DE2F-F38567B1705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53183" y="2891885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4" name="Text Placeholder 79">
            <a:extLst>
              <a:ext uri="{FF2B5EF4-FFF2-40B4-BE49-F238E27FC236}">
                <a16:creationId xmlns:a16="http://schemas.microsoft.com/office/drawing/2014/main" id="{DC7DB933-D9A0-4238-762F-BDD886598C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30667" y="3892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5" name="Text Placeholder 75">
            <a:extLst>
              <a:ext uri="{FF2B5EF4-FFF2-40B4-BE49-F238E27FC236}">
                <a16:creationId xmlns:a16="http://schemas.microsoft.com/office/drawing/2014/main" id="{86321864-9E06-D944-3610-EF442BE37BF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200" y="3784977"/>
            <a:ext cx="1887538" cy="683848"/>
          </a:xfr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107" name="Text Placeholder 75">
            <a:extLst>
              <a:ext uri="{FF2B5EF4-FFF2-40B4-BE49-F238E27FC236}">
                <a16:creationId xmlns:a16="http://schemas.microsoft.com/office/drawing/2014/main" id="{3AAD213D-A8BE-EB0D-E075-9D5F481635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35399" y="3767924"/>
            <a:ext cx="809613" cy="700901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4/10</a:t>
            </a:r>
          </a:p>
        </p:txBody>
      </p:sp>
      <p:sp>
        <p:nvSpPr>
          <p:cNvPr id="108" name="Text Placeholder 75">
            <a:extLst>
              <a:ext uri="{FF2B5EF4-FFF2-40B4-BE49-F238E27FC236}">
                <a16:creationId xmlns:a16="http://schemas.microsoft.com/office/drawing/2014/main" id="{6AE5BD6D-1CC4-7B72-87CF-78C9DB0F0A0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11056" y="3767924"/>
            <a:ext cx="3720237" cy="700901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A sentence or two about this rating.</a:t>
            </a:r>
          </a:p>
        </p:txBody>
      </p:sp>
      <p:sp>
        <p:nvSpPr>
          <p:cNvPr id="109" name="Text Placeholder 79">
            <a:extLst>
              <a:ext uri="{FF2B5EF4-FFF2-40B4-BE49-F238E27FC236}">
                <a16:creationId xmlns:a16="http://schemas.microsoft.com/office/drawing/2014/main" id="{AF9A02BB-1915-96A9-4AAC-7AC1802DC45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550539" y="3892019"/>
            <a:ext cx="306387" cy="457200"/>
          </a:xfrm>
          <a:solidFill>
            <a:schemeClr val="accent3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0" name="Text Placeholder 79">
            <a:extLst>
              <a:ext uri="{FF2B5EF4-FFF2-40B4-BE49-F238E27FC236}">
                <a16:creationId xmlns:a16="http://schemas.microsoft.com/office/drawing/2014/main" id="{2872A346-0147-B729-78E6-E359D3740F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73055" y="3892019"/>
            <a:ext cx="306387" cy="457200"/>
          </a:xfrm>
          <a:solidFill>
            <a:schemeClr val="accent3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1" name="Text Placeholder 79">
            <a:extLst>
              <a:ext uri="{FF2B5EF4-FFF2-40B4-BE49-F238E27FC236}">
                <a16:creationId xmlns:a16="http://schemas.microsoft.com/office/drawing/2014/main" id="{C3F9C64A-12B5-647F-AF5A-0E359191B74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395571" y="3892019"/>
            <a:ext cx="306387" cy="457200"/>
          </a:xfrm>
          <a:solidFill>
            <a:schemeClr val="accent3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2" name="Text Placeholder 79">
            <a:extLst>
              <a:ext uri="{FF2B5EF4-FFF2-40B4-BE49-F238E27FC236}">
                <a16:creationId xmlns:a16="http://schemas.microsoft.com/office/drawing/2014/main" id="{BE00E6B9-CFCC-CE35-3695-B1FC0F55F14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818087" y="3892019"/>
            <a:ext cx="306387" cy="457200"/>
          </a:xfrm>
          <a:solidFill>
            <a:schemeClr val="accent3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3" name="Text Placeholder 79">
            <a:extLst>
              <a:ext uri="{FF2B5EF4-FFF2-40B4-BE49-F238E27FC236}">
                <a16:creationId xmlns:a16="http://schemas.microsoft.com/office/drawing/2014/main" id="{93F55B98-D60F-2EB8-BAF9-63CB0E8D1B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240603" y="3892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4" name="Text Placeholder 79">
            <a:extLst>
              <a:ext uri="{FF2B5EF4-FFF2-40B4-BE49-F238E27FC236}">
                <a16:creationId xmlns:a16="http://schemas.microsoft.com/office/drawing/2014/main" id="{8FB38153-9EA9-FD4B-4CC9-746A33DECF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63119" y="3892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5" name="Text Placeholder 79">
            <a:extLst>
              <a:ext uri="{FF2B5EF4-FFF2-40B4-BE49-F238E27FC236}">
                <a16:creationId xmlns:a16="http://schemas.microsoft.com/office/drawing/2014/main" id="{421476E7-7B09-6A34-12E2-2C33DD01CA9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85635" y="3892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6" name="Text Placeholder 79">
            <a:extLst>
              <a:ext uri="{FF2B5EF4-FFF2-40B4-BE49-F238E27FC236}">
                <a16:creationId xmlns:a16="http://schemas.microsoft.com/office/drawing/2014/main" id="{2FDAFAD3-808E-FE4A-142D-286DE0119DB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08151" y="3892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7" name="Text Placeholder 79">
            <a:extLst>
              <a:ext uri="{FF2B5EF4-FFF2-40B4-BE49-F238E27FC236}">
                <a16:creationId xmlns:a16="http://schemas.microsoft.com/office/drawing/2014/main" id="{7B8BD5E4-6429-E255-A537-91A3D58031D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53183" y="3892019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8" name="Text Placeholder 79">
            <a:extLst>
              <a:ext uri="{FF2B5EF4-FFF2-40B4-BE49-F238E27FC236}">
                <a16:creationId xmlns:a16="http://schemas.microsoft.com/office/drawing/2014/main" id="{D0055DC6-369A-C3A6-DDC5-D4730A53CBE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30667" y="4875100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9" name="Text Placeholder 75">
            <a:extLst>
              <a:ext uri="{FF2B5EF4-FFF2-40B4-BE49-F238E27FC236}">
                <a16:creationId xmlns:a16="http://schemas.microsoft.com/office/drawing/2014/main" id="{8BD4D76F-342D-5497-4755-40C4929797F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7200" y="4768058"/>
            <a:ext cx="1887538" cy="683848"/>
          </a:xfr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121" name="Text Placeholder 75">
            <a:extLst>
              <a:ext uri="{FF2B5EF4-FFF2-40B4-BE49-F238E27FC236}">
                <a16:creationId xmlns:a16="http://schemas.microsoft.com/office/drawing/2014/main" id="{CB5A6A0B-78E3-3631-0AF9-DCD94B3DE71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835399" y="4751005"/>
            <a:ext cx="809613" cy="700901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5/10</a:t>
            </a:r>
          </a:p>
        </p:txBody>
      </p:sp>
      <p:sp>
        <p:nvSpPr>
          <p:cNvPr id="122" name="Text Placeholder 75">
            <a:extLst>
              <a:ext uri="{FF2B5EF4-FFF2-40B4-BE49-F238E27FC236}">
                <a16:creationId xmlns:a16="http://schemas.microsoft.com/office/drawing/2014/main" id="{4701CA46-704B-0E89-DE31-E096016CF1F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1056" y="4751005"/>
            <a:ext cx="3720237" cy="700901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A sentence or two about this rating.</a:t>
            </a:r>
          </a:p>
        </p:txBody>
      </p:sp>
      <p:sp>
        <p:nvSpPr>
          <p:cNvPr id="123" name="Text Placeholder 79">
            <a:extLst>
              <a:ext uri="{FF2B5EF4-FFF2-40B4-BE49-F238E27FC236}">
                <a16:creationId xmlns:a16="http://schemas.microsoft.com/office/drawing/2014/main" id="{7D69C158-2BFB-454A-1920-D64389CBE3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50539" y="4875100"/>
            <a:ext cx="306387" cy="457200"/>
          </a:xfr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4" name="Text Placeholder 79">
            <a:extLst>
              <a:ext uri="{FF2B5EF4-FFF2-40B4-BE49-F238E27FC236}">
                <a16:creationId xmlns:a16="http://schemas.microsoft.com/office/drawing/2014/main" id="{E7E1C846-9988-DFC1-8525-84F16EECE10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973055" y="4875100"/>
            <a:ext cx="306387" cy="457200"/>
          </a:xfr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5" name="Text Placeholder 79">
            <a:extLst>
              <a:ext uri="{FF2B5EF4-FFF2-40B4-BE49-F238E27FC236}">
                <a16:creationId xmlns:a16="http://schemas.microsoft.com/office/drawing/2014/main" id="{FD1F7204-4E41-7D68-72AC-56702736E06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395571" y="4875100"/>
            <a:ext cx="306387" cy="457200"/>
          </a:xfr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6" name="Text Placeholder 79">
            <a:extLst>
              <a:ext uri="{FF2B5EF4-FFF2-40B4-BE49-F238E27FC236}">
                <a16:creationId xmlns:a16="http://schemas.microsoft.com/office/drawing/2014/main" id="{18441CB9-C107-3096-8106-B0068CF6FF7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18087" y="4875100"/>
            <a:ext cx="306387" cy="457200"/>
          </a:xfr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7" name="Text Placeholder 79">
            <a:extLst>
              <a:ext uri="{FF2B5EF4-FFF2-40B4-BE49-F238E27FC236}">
                <a16:creationId xmlns:a16="http://schemas.microsoft.com/office/drawing/2014/main" id="{551827A9-45C4-00A6-E28E-65C9A2BEDE7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40603" y="4875100"/>
            <a:ext cx="306387" cy="457200"/>
          </a:xfr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8" name="Text Placeholder 79">
            <a:extLst>
              <a:ext uri="{FF2B5EF4-FFF2-40B4-BE49-F238E27FC236}">
                <a16:creationId xmlns:a16="http://schemas.microsoft.com/office/drawing/2014/main" id="{CD6BBC55-DE91-5E44-F607-DE03F61D9F3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663119" y="4875100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9" name="Text Placeholder 79">
            <a:extLst>
              <a:ext uri="{FF2B5EF4-FFF2-40B4-BE49-F238E27FC236}">
                <a16:creationId xmlns:a16="http://schemas.microsoft.com/office/drawing/2014/main" id="{C153E1B2-D977-3BA3-A08D-BC108E602B2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085635" y="4875100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0" name="Text Placeholder 79">
            <a:extLst>
              <a:ext uri="{FF2B5EF4-FFF2-40B4-BE49-F238E27FC236}">
                <a16:creationId xmlns:a16="http://schemas.microsoft.com/office/drawing/2014/main" id="{737AE278-2066-DE43-D3B1-D5E949F6AC1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508151" y="4875100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1" name="Text Placeholder 79">
            <a:extLst>
              <a:ext uri="{FF2B5EF4-FFF2-40B4-BE49-F238E27FC236}">
                <a16:creationId xmlns:a16="http://schemas.microsoft.com/office/drawing/2014/main" id="{E4088F08-E764-8304-2E23-7C4980FA3DB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53183" y="4875100"/>
            <a:ext cx="306387" cy="45720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AC87A0F4-667D-7B34-44FB-0E08CCA08F34}"/>
              </a:ext>
            </a:extLst>
          </p:cNvPr>
          <p:cNvSpPr txBox="1"/>
          <p:nvPr userDrawn="1"/>
        </p:nvSpPr>
        <p:spPr>
          <a:xfrm>
            <a:off x="-1914290" y="1767925"/>
            <a:ext cx="1795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dirty="0">
                <a:solidFill>
                  <a:schemeClr val="tx1"/>
                </a:solidFill>
              </a:rPr>
              <a:t>To edit the fill boxes: </a:t>
            </a:r>
          </a:p>
          <a:p>
            <a:pPr marL="228600" indent="-228600" algn="l">
              <a:buAutoNum type="arabicPeriod"/>
            </a:pPr>
            <a:r>
              <a:rPr lang="en-US" sz="900" b="0" dirty="0">
                <a:solidFill>
                  <a:schemeClr val="tx1"/>
                </a:solidFill>
              </a:rPr>
              <a:t>Select the box</a:t>
            </a:r>
          </a:p>
          <a:p>
            <a:pPr marL="228600" indent="-228600" algn="l">
              <a:buAutoNum type="arabicPeriod"/>
            </a:pPr>
            <a:r>
              <a:rPr lang="en-US" sz="900" b="0" dirty="0">
                <a:solidFill>
                  <a:schemeClr val="tx1"/>
                </a:solidFill>
              </a:rPr>
              <a:t>Navigate to </a:t>
            </a:r>
            <a:r>
              <a:rPr lang="en-US" sz="900" b="0" i="1" dirty="0">
                <a:solidFill>
                  <a:schemeClr val="tx1"/>
                </a:solidFill>
              </a:rPr>
              <a:t>Shape Format</a:t>
            </a:r>
            <a:endParaRPr lang="en-US" sz="900" b="0" i="0" dirty="0">
              <a:solidFill>
                <a:schemeClr val="tx1"/>
              </a:solidFill>
            </a:endParaRPr>
          </a:p>
          <a:p>
            <a:pPr marL="228600" indent="-228600" algn="l">
              <a:buAutoNum type="arabicPeriod"/>
            </a:pPr>
            <a:r>
              <a:rPr lang="en-US" sz="900" b="0" i="0" dirty="0">
                <a:solidFill>
                  <a:schemeClr val="tx1"/>
                </a:solidFill>
              </a:rPr>
              <a:t>Select fill color</a:t>
            </a:r>
            <a:endParaRPr lang="en-US" sz="900" b="0" dirty="0">
              <a:solidFill>
                <a:schemeClr val="tx1"/>
              </a:solidFill>
            </a:endParaRPr>
          </a:p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900" dirty="0">
                <a:solidFill>
                  <a:schemeClr val="tx1"/>
                </a:solidFill>
              </a:rPr>
              <a:t>___________________________</a:t>
            </a:r>
            <a:br>
              <a:rPr lang="en-US" sz="900" dirty="0">
                <a:solidFill>
                  <a:schemeClr val="tx1"/>
                </a:solidFill>
              </a:rPr>
            </a:br>
            <a:endParaRPr lang="en-US" sz="900" dirty="0">
              <a:solidFill>
                <a:schemeClr val="tx1"/>
              </a:solidFill>
            </a:endParaRPr>
          </a:p>
          <a:p>
            <a:pPr algn="l"/>
            <a:r>
              <a:rPr lang="en-US" sz="900" dirty="0">
                <a:solidFill>
                  <a:schemeClr val="tx1"/>
                </a:solidFill>
              </a:rPr>
              <a:t>This note will not appear in presentation mode, or if you export your PPT to PDF to share with your clients. </a:t>
            </a:r>
          </a:p>
          <a:p>
            <a:pPr algn="l"/>
            <a:endParaRPr lang="en-US" sz="900" dirty="0">
              <a:solidFill>
                <a:schemeClr val="tx1"/>
              </a:solidFill>
            </a:endParaRPr>
          </a:p>
          <a:p>
            <a:pPr algn="l"/>
            <a:r>
              <a:rPr lang="en-US" sz="900" b="0" dirty="0">
                <a:solidFill>
                  <a:schemeClr val="tx1"/>
                </a:solidFill>
              </a:rPr>
              <a:t>Please do not share editable PPTs with clients.</a:t>
            </a:r>
          </a:p>
        </p:txBody>
      </p:sp>
    </p:spTree>
    <p:extLst>
      <p:ext uri="{BB962C8B-B14F-4D97-AF65-F5344CB8AC3E}">
        <p14:creationId xmlns:p14="http://schemas.microsoft.com/office/powerpoint/2010/main" val="1687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: 4 boxes ri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9">
            <a:extLst>
              <a:ext uri="{FF2B5EF4-FFF2-40B4-BE49-F238E27FC236}">
                <a16:creationId xmlns:a16="http://schemas.microsoft.com/office/drawing/2014/main" id="{2701DF3A-054B-7652-BE03-13C250ED29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022706"/>
            <a:ext cx="2286000" cy="914400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 text here</a:t>
            </a:r>
          </a:p>
        </p:txBody>
      </p:sp>
      <p:sp>
        <p:nvSpPr>
          <p:cNvPr id="10" name="Text Placeholder 79">
            <a:extLst>
              <a:ext uri="{FF2B5EF4-FFF2-40B4-BE49-F238E27FC236}">
                <a16:creationId xmlns:a16="http://schemas.microsoft.com/office/drawing/2014/main" id="{7B39A5EB-5448-3861-62B8-DBB36E317A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4400" y="3319774"/>
            <a:ext cx="2286000" cy="914400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 text here</a:t>
            </a:r>
          </a:p>
        </p:txBody>
      </p:sp>
      <p:sp>
        <p:nvSpPr>
          <p:cNvPr id="11" name="Text Placeholder 79">
            <a:extLst>
              <a:ext uri="{FF2B5EF4-FFF2-40B4-BE49-F238E27FC236}">
                <a16:creationId xmlns:a16="http://schemas.microsoft.com/office/drawing/2014/main" id="{C594BA3E-D7ED-9EE2-9A95-67847C71E6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1600" y="2612650"/>
            <a:ext cx="2286000" cy="914400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 text here</a:t>
            </a:r>
          </a:p>
        </p:txBody>
      </p:sp>
      <p:sp>
        <p:nvSpPr>
          <p:cNvPr id="12" name="Text Placeholder 79">
            <a:extLst>
              <a:ext uri="{FF2B5EF4-FFF2-40B4-BE49-F238E27FC236}">
                <a16:creationId xmlns:a16="http://schemas.microsoft.com/office/drawing/2014/main" id="{4EE86759-B5C3-C51E-CCE2-9894A8E1F0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8800" y="1907622"/>
            <a:ext cx="2286000" cy="914400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87267C-8919-A41A-8F9A-F1293D0DE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79">
            <a:extLst>
              <a:ext uri="{FF2B5EF4-FFF2-40B4-BE49-F238E27FC236}">
                <a16:creationId xmlns:a16="http://schemas.microsoft.com/office/drawing/2014/main" id="{BE5EDA2A-FB96-DC99-F559-AAF7C80F09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" y="4937106"/>
            <a:ext cx="2286000" cy="1188720"/>
          </a:xfrm>
          <a:solidFill>
            <a:schemeClr val="bg1"/>
          </a:solidFill>
          <a:ln>
            <a:noFill/>
          </a:ln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 section for detail sentences. Less is more for this part.</a:t>
            </a:r>
          </a:p>
        </p:txBody>
      </p:sp>
      <p:sp>
        <p:nvSpPr>
          <p:cNvPr id="14" name="Text Placeholder 79">
            <a:extLst>
              <a:ext uri="{FF2B5EF4-FFF2-40B4-BE49-F238E27FC236}">
                <a16:creationId xmlns:a16="http://schemas.microsoft.com/office/drawing/2014/main" id="{C18EB09C-C5D5-FCAE-6004-72D0EC0261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54400" y="4244696"/>
            <a:ext cx="2286000" cy="1188720"/>
          </a:xfrm>
          <a:solidFill>
            <a:schemeClr val="bg1"/>
          </a:solidFill>
          <a:ln>
            <a:noFill/>
          </a:ln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 section for detail sentences. Less is more for this part.</a:t>
            </a:r>
          </a:p>
        </p:txBody>
      </p:sp>
      <p:sp>
        <p:nvSpPr>
          <p:cNvPr id="15" name="Text Placeholder 79">
            <a:extLst>
              <a:ext uri="{FF2B5EF4-FFF2-40B4-BE49-F238E27FC236}">
                <a16:creationId xmlns:a16="http://schemas.microsoft.com/office/drawing/2014/main" id="{5C34808C-EC9E-EC45-6E96-4D9538611D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62712" y="3527050"/>
            <a:ext cx="2286000" cy="1188720"/>
          </a:xfrm>
          <a:solidFill>
            <a:schemeClr val="bg1"/>
          </a:solidFill>
          <a:ln>
            <a:noFill/>
          </a:ln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 section for detail sentences. Less is more for this part.</a:t>
            </a:r>
          </a:p>
        </p:txBody>
      </p:sp>
      <p:sp>
        <p:nvSpPr>
          <p:cNvPr id="16" name="Text Placeholder 79">
            <a:extLst>
              <a:ext uri="{FF2B5EF4-FFF2-40B4-BE49-F238E27FC236}">
                <a16:creationId xmlns:a16="http://schemas.microsoft.com/office/drawing/2014/main" id="{9D415B5D-85E6-DB26-753C-B4C3FF512D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8800" y="2834640"/>
            <a:ext cx="2286000" cy="1188720"/>
          </a:xfrm>
          <a:solidFill>
            <a:schemeClr val="bg1"/>
          </a:solidFill>
          <a:ln>
            <a:noFill/>
          </a:ln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 section for detail sentences. Less is more for this part.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6EA1CB78-6231-7C19-947B-3C4747DF0921}"/>
              </a:ext>
            </a:extLst>
          </p:cNvPr>
          <p:cNvCxnSpPr>
            <a:cxnSpLocks/>
            <a:stCxn id="5" idx="0"/>
            <a:endCxn id="10" idx="1"/>
          </p:cNvCxnSpPr>
          <p:nvPr userDrawn="1"/>
        </p:nvCxnSpPr>
        <p:spPr>
          <a:xfrm rot="5400000" flipH="1" flipV="1">
            <a:off x="2404434" y="2972740"/>
            <a:ext cx="245732" cy="1854200"/>
          </a:xfrm>
          <a:prstGeom prst="bentConnector2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52DAE0B-9506-6989-07BD-4C943D80D16E}"/>
              </a:ext>
            </a:extLst>
          </p:cNvPr>
          <p:cNvCxnSpPr>
            <a:cxnSpLocks/>
            <a:stCxn id="11" idx="1"/>
            <a:endCxn id="10" idx="0"/>
          </p:cNvCxnSpPr>
          <p:nvPr userDrawn="1"/>
        </p:nvCxnSpPr>
        <p:spPr>
          <a:xfrm rot="10800000" flipV="1">
            <a:off x="4597400" y="3069850"/>
            <a:ext cx="1854200" cy="249924"/>
          </a:xfrm>
          <a:prstGeom prst="bentConnector2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FAF4F91E-13C6-F415-81EB-A7BD00B64DCF}"/>
              </a:ext>
            </a:extLst>
          </p:cNvPr>
          <p:cNvCxnSpPr>
            <a:cxnSpLocks/>
            <a:stCxn id="11" idx="0"/>
            <a:endCxn id="12" idx="1"/>
          </p:cNvCxnSpPr>
          <p:nvPr userDrawn="1"/>
        </p:nvCxnSpPr>
        <p:spPr>
          <a:xfrm rot="5400000" flipH="1" flipV="1">
            <a:off x="8397786" y="1561636"/>
            <a:ext cx="247828" cy="1854200"/>
          </a:xfrm>
          <a:prstGeom prst="bentConnector2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3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Circles and arrow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9">
            <a:extLst>
              <a:ext uri="{FF2B5EF4-FFF2-40B4-BE49-F238E27FC236}">
                <a16:creationId xmlns:a16="http://schemas.microsoft.com/office/drawing/2014/main" id="{2701DF3A-054B-7652-BE03-13C250ED29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487" y="2230071"/>
            <a:ext cx="2286000" cy="22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 text here</a:t>
            </a:r>
          </a:p>
        </p:txBody>
      </p:sp>
      <p:sp>
        <p:nvSpPr>
          <p:cNvPr id="10" name="Text Placeholder 79">
            <a:extLst>
              <a:ext uri="{FF2B5EF4-FFF2-40B4-BE49-F238E27FC236}">
                <a16:creationId xmlns:a16="http://schemas.microsoft.com/office/drawing/2014/main" id="{7B39A5EB-5448-3861-62B8-DBB36E317A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2191" y="2230071"/>
            <a:ext cx="2286000" cy="22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 text here</a:t>
            </a:r>
          </a:p>
        </p:txBody>
      </p:sp>
      <p:sp>
        <p:nvSpPr>
          <p:cNvPr id="11" name="Text Placeholder 79">
            <a:extLst>
              <a:ext uri="{FF2B5EF4-FFF2-40B4-BE49-F238E27FC236}">
                <a16:creationId xmlns:a16="http://schemas.microsoft.com/office/drawing/2014/main" id="{C594BA3E-D7ED-9EE2-9A95-67847C71E6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1895" y="2230071"/>
            <a:ext cx="2286000" cy="22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 text here</a:t>
            </a:r>
          </a:p>
        </p:txBody>
      </p:sp>
      <p:sp>
        <p:nvSpPr>
          <p:cNvPr id="12" name="Text Placeholder 79">
            <a:extLst>
              <a:ext uri="{FF2B5EF4-FFF2-40B4-BE49-F238E27FC236}">
                <a16:creationId xmlns:a16="http://schemas.microsoft.com/office/drawing/2014/main" id="{4EE86759-B5C3-C51E-CCE2-9894A8E1F0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1600" y="2230071"/>
            <a:ext cx="2286000" cy="22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87267C-8919-A41A-8F9A-F1293D0DE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F20B04-EA17-D1E5-A3B1-BA71450DD2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91455" y="2765058"/>
            <a:ext cx="748506" cy="1216025"/>
          </a:xfrm>
          <a:prstGeom prst="chevron">
            <a:avLst>
              <a:gd name="adj" fmla="val 49900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D8C8868-3A1C-B0C2-2727-031DD06030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3101" y="2765058"/>
            <a:ext cx="748506" cy="1216025"/>
          </a:xfrm>
          <a:prstGeom prst="chevron">
            <a:avLst>
              <a:gd name="adj" fmla="val 49900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36C3FBB-EFB6-6855-64CD-26F2B32A14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4747" y="2765058"/>
            <a:ext cx="748506" cy="1216025"/>
          </a:xfrm>
          <a:prstGeom prst="chevron">
            <a:avLst>
              <a:gd name="adj" fmla="val 49900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79">
            <a:extLst>
              <a:ext uri="{FF2B5EF4-FFF2-40B4-BE49-F238E27FC236}">
                <a16:creationId xmlns:a16="http://schemas.microsoft.com/office/drawing/2014/main" id="{54BFE184-5AF3-B233-628A-A9C946CA08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9708" y="4665881"/>
            <a:ext cx="2286000" cy="1188720"/>
          </a:xfrm>
          <a:noFill/>
          <a:ln>
            <a:noFill/>
          </a:ln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 section for detail sentences. Less is more for this part.</a:t>
            </a:r>
          </a:p>
        </p:txBody>
      </p:sp>
      <p:sp>
        <p:nvSpPr>
          <p:cNvPr id="21" name="Text Placeholder 79">
            <a:extLst>
              <a:ext uri="{FF2B5EF4-FFF2-40B4-BE49-F238E27FC236}">
                <a16:creationId xmlns:a16="http://schemas.microsoft.com/office/drawing/2014/main" id="{A1279DCD-C787-6CD2-4F18-3B2E339376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2191" y="4665881"/>
            <a:ext cx="2286000" cy="1188720"/>
          </a:xfrm>
          <a:noFill/>
          <a:ln>
            <a:noFill/>
          </a:ln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 section for detail sentences. Less is more for this part.</a:t>
            </a:r>
          </a:p>
        </p:txBody>
      </p:sp>
      <p:sp>
        <p:nvSpPr>
          <p:cNvPr id="23" name="Text Placeholder 79">
            <a:extLst>
              <a:ext uri="{FF2B5EF4-FFF2-40B4-BE49-F238E27FC236}">
                <a16:creationId xmlns:a16="http://schemas.microsoft.com/office/drawing/2014/main" id="{F3044CA4-891B-8133-03ED-E374E40CFE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1895" y="4665881"/>
            <a:ext cx="2286000" cy="1188720"/>
          </a:xfrm>
          <a:noFill/>
          <a:ln>
            <a:noFill/>
          </a:ln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 section for detail sentences. Less is more for this part.</a:t>
            </a:r>
          </a:p>
        </p:txBody>
      </p:sp>
      <p:sp>
        <p:nvSpPr>
          <p:cNvPr id="24" name="Text Placeholder 79">
            <a:extLst>
              <a:ext uri="{FF2B5EF4-FFF2-40B4-BE49-F238E27FC236}">
                <a16:creationId xmlns:a16="http://schemas.microsoft.com/office/drawing/2014/main" id="{A27503E5-36C8-BDFF-B19C-EE9181A5B0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94378" y="4665881"/>
            <a:ext cx="2286000" cy="1188720"/>
          </a:xfrm>
          <a:noFill/>
          <a:ln>
            <a:noFill/>
          </a:ln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 section for detail sentences. Less is more for this part.</a:t>
            </a:r>
          </a:p>
        </p:txBody>
      </p:sp>
    </p:spTree>
    <p:extLst>
      <p:ext uri="{BB962C8B-B14F-4D97-AF65-F5344CB8AC3E}">
        <p14:creationId xmlns:p14="http://schemas.microsoft.com/office/powerpoint/2010/main" val="36007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Circle icons and inf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87267C-8919-A41A-8F9A-F1293D0DE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CA1113-8004-AE41-8FD8-CB3F3838EE71}"/>
              </a:ext>
            </a:extLst>
          </p:cNvPr>
          <p:cNvSpPr/>
          <p:nvPr userDrawn="1"/>
        </p:nvSpPr>
        <p:spPr>
          <a:xfrm>
            <a:off x="5638800" y="2230657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C6812DEA-173C-A554-959D-AF8DC57A444E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867400" y="2459257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A8F6D1-31C8-DA7D-1D57-98457F9A8256}"/>
              </a:ext>
            </a:extLst>
          </p:cNvPr>
          <p:cNvSpPr/>
          <p:nvPr userDrawn="1"/>
        </p:nvSpPr>
        <p:spPr>
          <a:xfrm>
            <a:off x="6990522" y="3463109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23">
            <a:extLst>
              <a:ext uri="{FF2B5EF4-FFF2-40B4-BE49-F238E27FC236}">
                <a16:creationId xmlns:a16="http://schemas.microsoft.com/office/drawing/2014/main" id="{4FBB4BBD-340D-CFBB-5666-E0A568BC99C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7219122" y="3691709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4F9B18-922F-6071-FB99-9A98EFE144DC}"/>
              </a:ext>
            </a:extLst>
          </p:cNvPr>
          <p:cNvSpPr/>
          <p:nvPr userDrawn="1"/>
        </p:nvSpPr>
        <p:spPr>
          <a:xfrm>
            <a:off x="4406348" y="3463109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FEED0F64-7682-F23A-B8AD-6D10FF3F954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634948" y="3691709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2C9BD45-6C23-6E8B-E5C2-8952E72D8AC0}"/>
              </a:ext>
            </a:extLst>
          </p:cNvPr>
          <p:cNvSpPr/>
          <p:nvPr userDrawn="1"/>
        </p:nvSpPr>
        <p:spPr>
          <a:xfrm>
            <a:off x="5638800" y="4695562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3">
            <a:extLst>
              <a:ext uri="{FF2B5EF4-FFF2-40B4-BE49-F238E27FC236}">
                <a16:creationId xmlns:a16="http://schemas.microsoft.com/office/drawing/2014/main" id="{3500DC25-3188-3DC9-CB05-A71FD407EDF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867400" y="4924162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F3B23EC3-F72C-5CF4-126A-C6EF533AE0AD}"/>
              </a:ext>
            </a:extLst>
          </p:cNvPr>
          <p:cNvCxnSpPr>
            <a:stCxn id="7" idx="6"/>
            <a:endCxn id="14" idx="0"/>
          </p:cNvCxnSpPr>
          <p:nvPr userDrawn="1"/>
        </p:nvCxnSpPr>
        <p:spPr>
          <a:xfrm>
            <a:off x="6553200" y="2687857"/>
            <a:ext cx="894522" cy="775252"/>
          </a:xfrm>
          <a:prstGeom prst="bentConnector2">
            <a:avLst/>
          </a:prstGeom>
          <a:ln w="508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01C23AA7-0A30-9D21-D092-924227AEE136}"/>
              </a:ext>
            </a:extLst>
          </p:cNvPr>
          <p:cNvCxnSpPr>
            <a:cxnSpLocks/>
            <a:stCxn id="14" idx="4"/>
            <a:endCxn id="19" idx="6"/>
          </p:cNvCxnSpPr>
          <p:nvPr userDrawn="1"/>
        </p:nvCxnSpPr>
        <p:spPr>
          <a:xfrm rot="5400000">
            <a:off x="6612835" y="4317874"/>
            <a:ext cx="775253" cy="894522"/>
          </a:xfrm>
          <a:prstGeom prst="bentConnector2">
            <a:avLst/>
          </a:prstGeom>
          <a:ln w="508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EF27FF93-68AD-6067-7CB1-A10ACFE6B40D}"/>
              </a:ext>
            </a:extLst>
          </p:cNvPr>
          <p:cNvCxnSpPr>
            <a:cxnSpLocks/>
            <a:stCxn id="19" idx="2"/>
            <a:endCxn id="16" idx="4"/>
          </p:cNvCxnSpPr>
          <p:nvPr userDrawn="1"/>
        </p:nvCxnSpPr>
        <p:spPr>
          <a:xfrm rot="10800000">
            <a:off x="4863548" y="4377510"/>
            <a:ext cx="775252" cy="775253"/>
          </a:xfrm>
          <a:prstGeom prst="bentConnector2">
            <a:avLst/>
          </a:prstGeom>
          <a:ln w="508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90D082FC-4582-8BEF-76DA-38ECBCADCDD4}"/>
              </a:ext>
            </a:extLst>
          </p:cNvPr>
          <p:cNvCxnSpPr>
            <a:cxnSpLocks/>
            <a:stCxn id="16" idx="0"/>
            <a:endCxn id="7" idx="2"/>
          </p:cNvCxnSpPr>
          <p:nvPr userDrawn="1"/>
        </p:nvCxnSpPr>
        <p:spPr>
          <a:xfrm rot="5400000" flipH="1" flipV="1">
            <a:off x="4863548" y="2687857"/>
            <a:ext cx="775252" cy="775252"/>
          </a:xfrm>
          <a:prstGeom prst="bentConnector2">
            <a:avLst/>
          </a:prstGeom>
          <a:ln w="508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75">
            <a:extLst>
              <a:ext uri="{FF2B5EF4-FFF2-40B4-BE49-F238E27FC236}">
                <a16:creationId xmlns:a16="http://schemas.microsoft.com/office/drawing/2014/main" id="{74D29218-C3FC-9C92-3601-D74FCCF328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2915" y="1986801"/>
            <a:ext cx="809613" cy="700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7" name="Text Placeholder 75">
            <a:extLst>
              <a:ext uri="{FF2B5EF4-FFF2-40B4-BE49-F238E27FC236}">
                <a16:creationId xmlns:a16="http://schemas.microsoft.com/office/drawing/2014/main" id="{01F18007-6E4E-0C4F-30F6-6FBE437D2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42915" y="5154548"/>
            <a:ext cx="809613" cy="700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9" name="Text Placeholder 75">
            <a:extLst>
              <a:ext uri="{FF2B5EF4-FFF2-40B4-BE49-F238E27FC236}">
                <a16:creationId xmlns:a16="http://schemas.microsoft.com/office/drawing/2014/main" id="{30A5A04D-15CB-F2C7-2870-0402138406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1560" y="1986801"/>
            <a:ext cx="809613" cy="700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40" name="Text Placeholder 75">
            <a:extLst>
              <a:ext uri="{FF2B5EF4-FFF2-40B4-BE49-F238E27FC236}">
                <a16:creationId xmlns:a16="http://schemas.microsoft.com/office/drawing/2014/main" id="{5A47D5D7-1BF5-1296-7814-97E349311F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1560" y="5154548"/>
            <a:ext cx="809613" cy="700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1" name="Text Placeholder 75">
            <a:extLst>
              <a:ext uri="{FF2B5EF4-FFF2-40B4-BE49-F238E27FC236}">
                <a16:creationId xmlns:a16="http://schemas.microsoft.com/office/drawing/2014/main" id="{BD986668-ADD8-3F76-8BE3-FEF668D27A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3176" y="2073140"/>
            <a:ext cx="3214267" cy="7009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 dirty="0"/>
              <a:t>Decision</a:t>
            </a:r>
          </a:p>
        </p:txBody>
      </p:sp>
      <p:sp>
        <p:nvSpPr>
          <p:cNvPr id="43" name="Text Placeholder 75">
            <a:extLst>
              <a:ext uri="{FF2B5EF4-FFF2-40B4-BE49-F238E27FC236}">
                <a16:creationId xmlns:a16="http://schemas.microsoft.com/office/drawing/2014/main" id="{52870B65-DB9E-6413-8F39-A21344F132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3176" y="4426134"/>
            <a:ext cx="3214267" cy="7009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 dirty="0"/>
              <a:t>Insight</a:t>
            </a:r>
          </a:p>
        </p:txBody>
      </p:sp>
      <p:sp>
        <p:nvSpPr>
          <p:cNvPr id="45" name="Text Placeholder 75">
            <a:extLst>
              <a:ext uri="{FF2B5EF4-FFF2-40B4-BE49-F238E27FC236}">
                <a16:creationId xmlns:a16="http://schemas.microsoft.com/office/drawing/2014/main" id="{93B569D2-B352-973F-B42E-39B19EBAA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341" y="2073140"/>
            <a:ext cx="3214267" cy="700901"/>
          </a:xfrm>
        </p:spPr>
        <p:txBody>
          <a:bodyPr anchor="b"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Data</a:t>
            </a:r>
          </a:p>
        </p:txBody>
      </p:sp>
      <p:sp>
        <p:nvSpPr>
          <p:cNvPr id="47" name="Text Placeholder 75">
            <a:extLst>
              <a:ext uri="{FF2B5EF4-FFF2-40B4-BE49-F238E27FC236}">
                <a16:creationId xmlns:a16="http://schemas.microsoft.com/office/drawing/2014/main" id="{BC7B5FB2-6119-BFC0-C24A-6FD221728A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341" y="4426134"/>
            <a:ext cx="3214267" cy="700901"/>
          </a:xfrm>
        </p:spPr>
        <p:txBody>
          <a:bodyPr anchor="b"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Information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E162555A-A9DB-7244-864F-BD74E11969C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888" y="2790952"/>
            <a:ext cx="3213100" cy="914400"/>
          </a:xfrm>
        </p:spPr>
        <p:txBody>
          <a:bodyPr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Section for added detail. Less is more for sections like this.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C62BC8E4-28B0-9026-AD34-82F2501843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6888" y="5143946"/>
            <a:ext cx="3213100" cy="914400"/>
          </a:xfrm>
        </p:spPr>
        <p:txBody>
          <a:bodyPr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Section for added detail. Less is more for sections like this.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7BF2FD2C-3D03-E0DE-DCBE-65AF0BCCED4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33175" y="2790952"/>
            <a:ext cx="3213100" cy="914400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Section for added detail. Less is more for sections like this.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FFD15909-73BE-A35A-A457-0CCD13D80F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33175" y="5143946"/>
            <a:ext cx="3213100" cy="914400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Section for added detail. Less is more for sections like this.</a:t>
            </a:r>
          </a:p>
        </p:txBody>
      </p:sp>
    </p:spTree>
    <p:extLst>
      <p:ext uri="{BB962C8B-B14F-4D97-AF65-F5344CB8AC3E}">
        <p14:creationId xmlns:p14="http://schemas.microsoft.com/office/powerpoint/2010/main" val="20610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Circle cyc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87267C-8919-A41A-8F9A-F1293D0DE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Text Placeholder 75">
            <a:extLst>
              <a:ext uri="{FF2B5EF4-FFF2-40B4-BE49-F238E27FC236}">
                <a16:creationId xmlns:a16="http://schemas.microsoft.com/office/drawing/2014/main" id="{BD986668-ADD8-3F76-8BE3-FEF668D27A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3176" y="2073140"/>
            <a:ext cx="3214267" cy="700901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 dirty="0"/>
              <a:t>Decision</a:t>
            </a:r>
          </a:p>
        </p:txBody>
      </p:sp>
      <p:sp>
        <p:nvSpPr>
          <p:cNvPr id="43" name="Text Placeholder 75">
            <a:extLst>
              <a:ext uri="{FF2B5EF4-FFF2-40B4-BE49-F238E27FC236}">
                <a16:creationId xmlns:a16="http://schemas.microsoft.com/office/drawing/2014/main" id="{52870B65-DB9E-6413-8F39-A21344F132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3176" y="4426134"/>
            <a:ext cx="3214267" cy="700901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 dirty="0"/>
              <a:t>Insight</a:t>
            </a:r>
          </a:p>
        </p:txBody>
      </p:sp>
      <p:sp>
        <p:nvSpPr>
          <p:cNvPr id="45" name="Text Placeholder 75">
            <a:extLst>
              <a:ext uri="{FF2B5EF4-FFF2-40B4-BE49-F238E27FC236}">
                <a16:creationId xmlns:a16="http://schemas.microsoft.com/office/drawing/2014/main" id="{93B569D2-B352-973F-B42E-39B19EBAA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341" y="2073140"/>
            <a:ext cx="3214267" cy="700901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Data</a:t>
            </a:r>
          </a:p>
        </p:txBody>
      </p:sp>
      <p:sp>
        <p:nvSpPr>
          <p:cNvPr id="47" name="Text Placeholder 75">
            <a:extLst>
              <a:ext uri="{FF2B5EF4-FFF2-40B4-BE49-F238E27FC236}">
                <a16:creationId xmlns:a16="http://schemas.microsoft.com/office/drawing/2014/main" id="{BC7B5FB2-6119-BFC0-C24A-6FD221728A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341" y="4426134"/>
            <a:ext cx="3214267" cy="700901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Information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E162555A-A9DB-7244-864F-BD74E11969C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888" y="2790952"/>
            <a:ext cx="3213100" cy="914400"/>
          </a:xfrm>
        </p:spPr>
        <p:txBody>
          <a:bodyPr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Section for added detail. Less is more for sections like this.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C62BC8E4-28B0-9026-AD34-82F2501843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6888" y="5143946"/>
            <a:ext cx="3213100" cy="914400"/>
          </a:xfrm>
        </p:spPr>
        <p:txBody>
          <a:bodyPr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Section for added detail. Less is more for sections like this.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7BF2FD2C-3D03-E0DE-DCBE-65AF0BCCED4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33175" y="2790952"/>
            <a:ext cx="3213100" cy="914400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Section for added detail. Less is more for sections like this.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FFD15909-73BE-A35A-A457-0CCD13D80F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33175" y="5143946"/>
            <a:ext cx="3213100" cy="914400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Section for added detail. Less is more for sections like this.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435D70-31CF-65CF-5B97-D684B845C3DC}"/>
              </a:ext>
            </a:extLst>
          </p:cNvPr>
          <p:cNvGrpSpPr/>
          <p:nvPr userDrawn="1"/>
        </p:nvGrpSpPr>
        <p:grpSpPr>
          <a:xfrm>
            <a:off x="4347330" y="2089739"/>
            <a:ext cx="3497341" cy="3662773"/>
            <a:chOff x="4656059" y="2375625"/>
            <a:chExt cx="2943303" cy="3082528"/>
          </a:xfrm>
        </p:grpSpPr>
        <p:sp>
          <p:nvSpPr>
            <p:cNvPr id="5" name="Google Shape;389;p22">
              <a:extLst>
                <a:ext uri="{FF2B5EF4-FFF2-40B4-BE49-F238E27FC236}">
                  <a16:creationId xmlns:a16="http://schemas.microsoft.com/office/drawing/2014/main" id="{EEDBFBD7-5096-6229-BBF9-3488D20E921F}"/>
                </a:ext>
              </a:extLst>
            </p:cNvPr>
            <p:cNvSpPr/>
            <p:nvPr userDrawn="1"/>
          </p:nvSpPr>
          <p:spPr>
            <a:xfrm rot="2700000">
              <a:off x="5838146" y="2846798"/>
              <a:ext cx="1986564" cy="1044218"/>
            </a:xfrm>
            <a:custGeom>
              <a:avLst/>
              <a:gdLst/>
              <a:ahLst/>
              <a:cxnLst/>
              <a:rect l="l" t="t" r="r" b="b"/>
              <a:pathLst>
                <a:path w="68623" h="36071" extrusionOk="0">
                  <a:moveTo>
                    <a:pt x="31253" y="0"/>
                  </a:moveTo>
                  <a:lnTo>
                    <a:pt x="29075" y="42"/>
                  </a:lnTo>
                  <a:lnTo>
                    <a:pt x="24844" y="419"/>
                  </a:lnTo>
                  <a:lnTo>
                    <a:pt x="20654" y="1173"/>
                  </a:lnTo>
                  <a:lnTo>
                    <a:pt x="16591" y="2262"/>
                  </a:lnTo>
                  <a:lnTo>
                    <a:pt x="12611" y="3728"/>
                  </a:lnTo>
                  <a:lnTo>
                    <a:pt x="8757" y="5572"/>
                  </a:lnTo>
                  <a:lnTo>
                    <a:pt x="5112" y="7708"/>
                  </a:lnTo>
                  <a:lnTo>
                    <a:pt x="1635" y="10180"/>
                  </a:lnTo>
                  <a:lnTo>
                    <a:pt x="1" y="11563"/>
                  </a:lnTo>
                  <a:lnTo>
                    <a:pt x="16968" y="16129"/>
                  </a:lnTo>
                  <a:lnTo>
                    <a:pt x="20068" y="27440"/>
                  </a:lnTo>
                  <a:lnTo>
                    <a:pt x="21073" y="26895"/>
                  </a:lnTo>
                  <a:lnTo>
                    <a:pt x="23210" y="26016"/>
                  </a:lnTo>
                  <a:lnTo>
                    <a:pt x="25388" y="25304"/>
                  </a:lnTo>
                  <a:lnTo>
                    <a:pt x="27609" y="24843"/>
                  </a:lnTo>
                  <a:lnTo>
                    <a:pt x="29829" y="24633"/>
                  </a:lnTo>
                  <a:lnTo>
                    <a:pt x="32049" y="24591"/>
                  </a:lnTo>
                  <a:lnTo>
                    <a:pt x="34228" y="24759"/>
                  </a:lnTo>
                  <a:lnTo>
                    <a:pt x="36406" y="25178"/>
                  </a:lnTo>
                  <a:lnTo>
                    <a:pt x="38543" y="25722"/>
                  </a:lnTo>
                  <a:lnTo>
                    <a:pt x="40595" y="26518"/>
                  </a:lnTo>
                  <a:lnTo>
                    <a:pt x="42564" y="27482"/>
                  </a:lnTo>
                  <a:lnTo>
                    <a:pt x="44450" y="28655"/>
                  </a:lnTo>
                  <a:lnTo>
                    <a:pt x="46251" y="29996"/>
                  </a:lnTo>
                  <a:lnTo>
                    <a:pt x="47885" y="31504"/>
                  </a:lnTo>
                  <a:lnTo>
                    <a:pt x="49435" y="33221"/>
                  </a:lnTo>
                  <a:lnTo>
                    <a:pt x="50776" y="35065"/>
                  </a:lnTo>
                  <a:lnTo>
                    <a:pt x="51404" y="36070"/>
                  </a:lnTo>
                  <a:lnTo>
                    <a:pt x="64726" y="32509"/>
                  </a:lnTo>
                  <a:lnTo>
                    <a:pt x="68622" y="17888"/>
                  </a:lnTo>
                  <a:lnTo>
                    <a:pt x="66904" y="15794"/>
                  </a:lnTo>
                  <a:lnTo>
                    <a:pt x="63050" y="12023"/>
                  </a:lnTo>
                  <a:lnTo>
                    <a:pt x="58861" y="8714"/>
                  </a:lnTo>
                  <a:lnTo>
                    <a:pt x="54336" y="5907"/>
                  </a:lnTo>
                  <a:lnTo>
                    <a:pt x="49561" y="3603"/>
                  </a:lnTo>
                  <a:lnTo>
                    <a:pt x="44533" y="1843"/>
                  </a:lnTo>
                  <a:lnTo>
                    <a:pt x="39297" y="670"/>
                  </a:lnTo>
                  <a:lnTo>
                    <a:pt x="33976" y="42"/>
                  </a:lnTo>
                  <a:lnTo>
                    <a:pt x="312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90;p22">
              <a:extLst>
                <a:ext uri="{FF2B5EF4-FFF2-40B4-BE49-F238E27FC236}">
                  <a16:creationId xmlns:a16="http://schemas.microsoft.com/office/drawing/2014/main" id="{025C66A1-A361-17CE-7AF0-E2C57A724D3F}"/>
                </a:ext>
              </a:extLst>
            </p:cNvPr>
            <p:cNvSpPr/>
            <p:nvPr userDrawn="1"/>
          </p:nvSpPr>
          <p:spPr>
            <a:xfrm rot="2700000">
              <a:off x="6214965" y="3736271"/>
              <a:ext cx="994483" cy="1774310"/>
            </a:xfrm>
            <a:custGeom>
              <a:avLst/>
              <a:gdLst/>
              <a:ahLst/>
              <a:cxnLst/>
              <a:rect l="l" t="t" r="r" b="b"/>
              <a:pathLst>
                <a:path w="34353" h="61291" extrusionOk="0">
                  <a:moveTo>
                    <a:pt x="26016" y="1"/>
                  </a:moveTo>
                  <a:lnTo>
                    <a:pt x="22288" y="13993"/>
                  </a:lnTo>
                  <a:lnTo>
                    <a:pt x="7918" y="17847"/>
                  </a:lnTo>
                  <a:lnTo>
                    <a:pt x="8672" y="19732"/>
                  </a:lnTo>
                  <a:lnTo>
                    <a:pt x="9594" y="23670"/>
                  </a:lnTo>
                  <a:lnTo>
                    <a:pt x="9804" y="27608"/>
                  </a:lnTo>
                  <a:lnTo>
                    <a:pt x="9427" y="31462"/>
                  </a:lnTo>
                  <a:lnTo>
                    <a:pt x="8379" y="35233"/>
                  </a:lnTo>
                  <a:lnTo>
                    <a:pt x="6704" y="38794"/>
                  </a:lnTo>
                  <a:lnTo>
                    <a:pt x="4441" y="42020"/>
                  </a:lnTo>
                  <a:lnTo>
                    <a:pt x="1634" y="44868"/>
                  </a:lnTo>
                  <a:lnTo>
                    <a:pt x="1" y="46125"/>
                  </a:lnTo>
                  <a:lnTo>
                    <a:pt x="2807" y="56682"/>
                  </a:lnTo>
                  <a:lnTo>
                    <a:pt x="20026" y="61290"/>
                  </a:lnTo>
                  <a:lnTo>
                    <a:pt x="21576" y="59740"/>
                  </a:lnTo>
                  <a:lnTo>
                    <a:pt x="24341" y="56473"/>
                  </a:lnTo>
                  <a:lnTo>
                    <a:pt x="26770" y="52996"/>
                  </a:lnTo>
                  <a:lnTo>
                    <a:pt x="28907" y="49393"/>
                  </a:lnTo>
                  <a:lnTo>
                    <a:pt x="30666" y="45622"/>
                  </a:lnTo>
                  <a:lnTo>
                    <a:pt x="32091" y="41768"/>
                  </a:lnTo>
                  <a:lnTo>
                    <a:pt x="33180" y="37788"/>
                  </a:lnTo>
                  <a:lnTo>
                    <a:pt x="33934" y="33767"/>
                  </a:lnTo>
                  <a:lnTo>
                    <a:pt x="34311" y="29661"/>
                  </a:lnTo>
                  <a:lnTo>
                    <a:pt x="34353" y="25556"/>
                  </a:lnTo>
                  <a:lnTo>
                    <a:pt x="34060" y="21492"/>
                  </a:lnTo>
                  <a:lnTo>
                    <a:pt x="33431" y="17386"/>
                  </a:lnTo>
                  <a:lnTo>
                    <a:pt x="32426" y="13365"/>
                  </a:lnTo>
                  <a:lnTo>
                    <a:pt x="31043" y="9427"/>
                  </a:lnTo>
                  <a:lnTo>
                    <a:pt x="29326" y="5572"/>
                  </a:lnTo>
                  <a:lnTo>
                    <a:pt x="27231" y="1802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91;p22">
              <a:extLst>
                <a:ext uri="{FF2B5EF4-FFF2-40B4-BE49-F238E27FC236}">
                  <a16:creationId xmlns:a16="http://schemas.microsoft.com/office/drawing/2014/main" id="{1879E138-59BA-D66B-3AA9-5CE1C9026830}"/>
                </a:ext>
              </a:extLst>
            </p:cNvPr>
            <p:cNvSpPr/>
            <p:nvPr userDrawn="1"/>
          </p:nvSpPr>
          <p:spPr>
            <a:xfrm rot="2700000">
              <a:off x="4520092" y="3977327"/>
              <a:ext cx="1934398" cy="1027254"/>
            </a:xfrm>
            <a:custGeom>
              <a:avLst/>
              <a:gdLst/>
              <a:ahLst/>
              <a:cxnLst/>
              <a:rect l="l" t="t" r="r" b="b"/>
              <a:pathLst>
                <a:path w="66821" h="35485" extrusionOk="0">
                  <a:moveTo>
                    <a:pt x="16004" y="1"/>
                  </a:moveTo>
                  <a:lnTo>
                    <a:pt x="4357" y="3101"/>
                  </a:lnTo>
                  <a:lnTo>
                    <a:pt x="1" y="19481"/>
                  </a:lnTo>
                  <a:lnTo>
                    <a:pt x="1634" y="21241"/>
                  </a:lnTo>
                  <a:lnTo>
                    <a:pt x="5153" y="24466"/>
                  </a:lnTo>
                  <a:lnTo>
                    <a:pt x="8924" y="27315"/>
                  </a:lnTo>
                  <a:lnTo>
                    <a:pt x="12904" y="29703"/>
                  </a:lnTo>
                  <a:lnTo>
                    <a:pt x="17051" y="31714"/>
                  </a:lnTo>
                  <a:lnTo>
                    <a:pt x="21324" y="33264"/>
                  </a:lnTo>
                  <a:lnTo>
                    <a:pt x="25723" y="34437"/>
                  </a:lnTo>
                  <a:lnTo>
                    <a:pt x="30206" y="35191"/>
                  </a:lnTo>
                  <a:lnTo>
                    <a:pt x="34730" y="35484"/>
                  </a:lnTo>
                  <a:lnTo>
                    <a:pt x="39296" y="35359"/>
                  </a:lnTo>
                  <a:lnTo>
                    <a:pt x="43779" y="34814"/>
                  </a:lnTo>
                  <a:lnTo>
                    <a:pt x="48261" y="33850"/>
                  </a:lnTo>
                  <a:lnTo>
                    <a:pt x="52660" y="32426"/>
                  </a:lnTo>
                  <a:lnTo>
                    <a:pt x="56891" y="30583"/>
                  </a:lnTo>
                  <a:lnTo>
                    <a:pt x="61039" y="28321"/>
                  </a:lnTo>
                  <a:lnTo>
                    <a:pt x="64977" y="25598"/>
                  </a:lnTo>
                  <a:lnTo>
                    <a:pt x="66820" y="24047"/>
                  </a:lnTo>
                  <a:lnTo>
                    <a:pt x="49812" y="19481"/>
                  </a:lnTo>
                  <a:lnTo>
                    <a:pt x="46753" y="8170"/>
                  </a:lnTo>
                  <a:lnTo>
                    <a:pt x="45748" y="8673"/>
                  </a:lnTo>
                  <a:lnTo>
                    <a:pt x="43653" y="9552"/>
                  </a:lnTo>
                  <a:lnTo>
                    <a:pt x="41517" y="10181"/>
                  </a:lnTo>
                  <a:lnTo>
                    <a:pt x="39380" y="10642"/>
                  </a:lnTo>
                  <a:lnTo>
                    <a:pt x="37244" y="10851"/>
                  </a:lnTo>
                  <a:lnTo>
                    <a:pt x="35065" y="10893"/>
                  </a:lnTo>
                  <a:lnTo>
                    <a:pt x="31839" y="10600"/>
                  </a:lnTo>
                  <a:lnTo>
                    <a:pt x="27734" y="9511"/>
                  </a:lnTo>
                  <a:lnTo>
                    <a:pt x="24801" y="8170"/>
                  </a:lnTo>
                  <a:lnTo>
                    <a:pt x="22916" y="7081"/>
                  </a:lnTo>
                  <a:lnTo>
                    <a:pt x="21157" y="5782"/>
                  </a:lnTo>
                  <a:lnTo>
                    <a:pt x="19523" y="4358"/>
                  </a:lnTo>
                  <a:lnTo>
                    <a:pt x="17973" y="2724"/>
                  </a:lnTo>
                  <a:lnTo>
                    <a:pt x="16590" y="964"/>
                  </a:lnTo>
                  <a:lnTo>
                    <a:pt x="160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92;p22">
              <a:extLst>
                <a:ext uri="{FF2B5EF4-FFF2-40B4-BE49-F238E27FC236}">
                  <a16:creationId xmlns:a16="http://schemas.microsoft.com/office/drawing/2014/main" id="{C999A903-C8B4-AE1C-4EF1-8C0FA599E57F}"/>
                </a:ext>
              </a:extLst>
            </p:cNvPr>
            <p:cNvSpPr/>
            <p:nvPr userDrawn="1"/>
          </p:nvSpPr>
          <p:spPr>
            <a:xfrm rot="2700000">
              <a:off x="5077498" y="2321182"/>
              <a:ext cx="988433" cy="1831311"/>
            </a:xfrm>
            <a:custGeom>
              <a:avLst/>
              <a:gdLst/>
              <a:ahLst/>
              <a:cxnLst/>
              <a:rect l="l" t="t" r="r" b="b"/>
              <a:pathLst>
                <a:path w="34144" h="63260" extrusionOk="0">
                  <a:moveTo>
                    <a:pt x="14161" y="0"/>
                  </a:moveTo>
                  <a:lnTo>
                    <a:pt x="12611" y="1634"/>
                  </a:lnTo>
                  <a:lnTo>
                    <a:pt x="9762" y="5028"/>
                  </a:lnTo>
                  <a:lnTo>
                    <a:pt x="7248" y="8630"/>
                  </a:lnTo>
                  <a:lnTo>
                    <a:pt x="5112" y="12401"/>
                  </a:lnTo>
                  <a:lnTo>
                    <a:pt x="3352" y="16339"/>
                  </a:lnTo>
                  <a:lnTo>
                    <a:pt x="1970" y="20361"/>
                  </a:lnTo>
                  <a:lnTo>
                    <a:pt x="922" y="24508"/>
                  </a:lnTo>
                  <a:lnTo>
                    <a:pt x="294" y="28697"/>
                  </a:lnTo>
                  <a:lnTo>
                    <a:pt x="1" y="32929"/>
                  </a:lnTo>
                  <a:lnTo>
                    <a:pt x="84" y="37202"/>
                  </a:lnTo>
                  <a:lnTo>
                    <a:pt x="545" y="41433"/>
                  </a:lnTo>
                  <a:lnTo>
                    <a:pt x="1383" y="45622"/>
                  </a:lnTo>
                  <a:lnTo>
                    <a:pt x="2598" y="49728"/>
                  </a:lnTo>
                  <a:lnTo>
                    <a:pt x="4190" y="53749"/>
                  </a:lnTo>
                  <a:lnTo>
                    <a:pt x="6201" y="57687"/>
                  </a:lnTo>
                  <a:lnTo>
                    <a:pt x="8547" y="61458"/>
                  </a:lnTo>
                  <a:lnTo>
                    <a:pt x="9888" y="63259"/>
                  </a:lnTo>
                  <a:lnTo>
                    <a:pt x="14203" y="47256"/>
                  </a:lnTo>
                  <a:lnTo>
                    <a:pt x="26770" y="43905"/>
                  </a:lnTo>
                  <a:lnTo>
                    <a:pt x="26226" y="42732"/>
                  </a:lnTo>
                  <a:lnTo>
                    <a:pt x="25430" y="40344"/>
                  </a:lnTo>
                  <a:lnTo>
                    <a:pt x="24885" y="37872"/>
                  </a:lnTo>
                  <a:lnTo>
                    <a:pt x="24592" y="35316"/>
                  </a:lnTo>
                  <a:lnTo>
                    <a:pt x="24592" y="34060"/>
                  </a:lnTo>
                  <a:lnTo>
                    <a:pt x="24592" y="32677"/>
                  </a:lnTo>
                  <a:lnTo>
                    <a:pt x="24927" y="29912"/>
                  </a:lnTo>
                  <a:lnTo>
                    <a:pt x="25556" y="27231"/>
                  </a:lnTo>
                  <a:lnTo>
                    <a:pt x="26519" y="24676"/>
                  </a:lnTo>
                  <a:lnTo>
                    <a:pt x="27734" y="22246"/>
                  </a:lnTo>
                  <a:lnTo>
                    <a:pt x="29242" y="19984"/>
                  </a:lnTo>
                  <a:lnTo>
                    <a:pt x="31044" y="17889"/>
                  </a:lnTo>
                  <a:lnTo>
                    <a:pt x="33054" y="16004"/>
                  </a:lnTo>
                  <a:lnTo>
                    <a:pt x="34144" y="15166"/>
                  </a:lnTo>
                  <a:lnTo>
                    <a:pt x="31337" y="4609"/>
                  </a:lnTo>
                  <a:lnTo>
                    <a:pt x="14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 Placeholder 75">
            <a:extLst>
              <a:ext uri="{FF2B5EF4-FFF2-40B4-BE49-F238E27FC236}">
                <a16:creationId xmlns:a16="http://schemas.microsoft.com/office/drawing/2014/main" id="{9210CE2B-CD05-C55D-A0D4-BAB5AFB2C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9865" y="2916734"/>
            <a:ext cx="809613" cy="700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0" name="Text Placeholder 75">
            <a:extLst>
              <a:ext uri="{FF2B5EF4-FFF2-40B4-BE49-F238E27FC236}">
                <a16:creationId xmlns:a16="http://schemas.microsoft.com/office/drawing/2014/main" id="{0140132B-5AB6-3C70-FF64-F9EE9213D6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28114" y="2073140"/>
            <a:ext cx="595034" cy="700901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1" name="Text Placeholder 75">
            <a:extLst>
              <a:ext uri="{FF2B5EF4-FFF2-40B4-BE49-F238E27FC236}">
                <a16:creationId xmlns:a16="http://schemas.microsoft.com/office/drawing/2014/main" id="{815E9AD3-79E8-0274-2C4D-5EB61F06AB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08804" y="4626265"/>
            <a:ext cx="809613" cy="700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3" name="Text Placeholder 75">
            <a:extLst>
              <a:ext uri="{FF2B5EF4-FFF2-40B4-BE49-F238E27FC236}">
                <a16:creationId xmlns:a16="http://schemas.microsoft.com/office/drawing/2014/main" id="{C282618E-D48C-C17F-3684-80155DE792C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72770" y="4202195"/>
            <a:ext cx="809613" cy="700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4" name="Text Placeholder 75">
            <a:extLst>
              <a:ext uri="{FF2B5EF4-FFF2-40B4-BE49-F238E27FC236}">
                <a16:creationId xmlns:a16="http://schemas.microsoft.com/office/drawing/2014/main" id="{07FEABD7-6BCD-09CF-61D4-6672B439A05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30579" y="2558925"/>
            <a:ext cx="809613" cy="700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5" name="Text Placeholder 75">
            <a:extLst>
              <a:ext uri="{FF2B5EF4-FFF2-40B4-BE49-F238E27FC236}">
                <a16:creationId xmlns:a16="http://schemas.microsoft.com/office/drawing/2014/main" id="{22A7E9A9-4092-2CD8-A924-362146E52BF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28114" y="4426134"/>
            <a:ext cx="595034" cy="700901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8" name="Text Placeholder 75">
            <a:extLst>
              <a:ext uri="{FF2B5EF4-FFF2-40B4-BE49-F238E27FC236}">
                <a16:creationId xmlns:a16="http://schemas.microsoft.com/office/drawing/2014/main" id="{7DEBC9B0-27D7-7740-B0DE-0ECAEF1D939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21158" y="2073140"/>
            <a:ext cx="595034" cy="700901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9" name="Text Placeholder 75">
            <a:extLst>
              <a:ext uri="{FF2B5EF4-FFF2-40B4-BE49-F238E27FC236}">
                <a16:creationId xmlns:a16="http://schemas.microsoft.com/office/drawing/2014/main" id="{2B2E48D8-5B42-7EA5-1310-8181FD65F81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21158" y="4426134"/>
            <a:ext cx="595034" cy="700901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071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oi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27CC-17A6-1F4E-A3F0-2A5C99E42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28900"/>
            <a:ext cx="11277600" cy="2285999"/>
          </a:xfrm>
        </p:spPr>
        <p:txBody>
          <a:bodyPr anchor="t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 very big point you’re trying to make.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D434D-3282-D940-A328-3AB4842028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ctr"/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E7368B-4239-1E47-93D4-A446024362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48254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87139A-91EC-8B10-427F-D94D4EFD3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FA7D4-4325-FEF2-8377-5779125FE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hero title slid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47B737-EC8A-E341-AC29-C61911905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300" y="-2"/>
            <a:ext cx="5981700" cy="6857999"/>
          </a:xfrm>
          <a:prstGeom prst="rect">
            <a:avLst/>
          </a:prstGeom>
        </p:spPr>
      </p:pic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40BA9055-1EC2-6C43-A2E5-38AAE004E4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10300" y="0"/>
            <a:ext cx="59817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in center to change picture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CF4ADA-7E55-C94C-8C40-B9184458DD44}"/>
              </a:ext>
            </a:extLst>
          </p:cNvPr>
          <p:cNvSpPr/>
          <p:nvPr userDrawn="1"/>
        </p:nvSpPr>
        <p:spPr>
          <a:xfrm>
            <a:off x="0" y="-1"/>
            <a:ext cx="6210300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27000" dist="38100" algn="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4E511-999A-484B-8E1E-36E9C83D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38424"/>
            <a:ext cx="5524500" cy="1933475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7880E-BDDA-4141-872B-C82E6F5D95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4000500"/>
            <a:ext cx="5524500" cy="21818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edit the subtitle. It’s best to keep this section short and sweet, or add your name and title here.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7AEA03B-0A42-866A-3B2D-651ACB0A3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4095" y="885298"/>
            <a:ext cx="417195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19702A-07C7-0F4D-B424-FD3B0AE8B086}"/>
              </a:ext>
            </a:extLst>
          </p:cNvPr>
          <p:cNvSpPr txBox="1"/>
          <p:nvPr userDrawn="1"/>
        </p:nvSpPr>
        <p:spPr>
          <a:xfrm>
            <a:off x="12192001" y="-2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</p:spTree>
    <p:extLst>
      <p:ext uri="{BB962C8B-B14F-4D97-AF65-F5344CB8AC3E}">
        <p14:creationId xmlns:p14="http://schemas.microsoft.com/office/powerpoint/2010/main" val="41450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D434D-3282-D940-A328-3AB4842028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ctr"/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87139A-91EC-8B10-427F-D94D4EFD3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FA7D4-4325-FEF2-8377-5779125FE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0E303E-41F8-2F50-7346-33EB3FC752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1103311"/>
            <a:ext cx="457200" cy="4572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ED07080-7F72-238E-31A4-38D3F23CC1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814513"/>
            <a:ext cx="10287000" cy="2286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“This is a quote from a client or candidate to make the viewer inspired to partner with us. Best if you have written permission to use the client name, but anonymous can work as well”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73F2854-6A37-A969-3B74-7ED65CD69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354515"/>
            <a:ext cx="102870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Client name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D4863C5-76BE-0261-073E-34B007CAC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91079"/>
            <a:ext cx="102870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/ Company / Industry if anonymous</a:t>
            </a:r>
          </a:p>
        </p:txBody>
      </p:sp>
    </p:spTree>
    <p:extLst>
      <p:ext uri="{BB962C8B-B14F-4D97-AF65-F5344CB8AC3E}">
        <p14:creationId xmlns:p14="http://schemas.microsoft.com/office/powerpoint/2010/main" val="16351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9C9446-7A1F-1D48-9041-AE45C3DF75BD}"/>
              </a:ext>
            </a:extLst>
          </p:cNvPr>
          <p:cNvSpPr/>
          <p:nvPr userDrawn="1"/>
        </p:nvSpPr>
        <p:spPr>
          <a:xfrm>
            <a:off x="0" y="0"/>
            <a:ext cx="6210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B27CC-17A6-1F4E-A3F0-2A5C99E42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714500"/>
            <a:ext cx="5524500" cy="3200399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 very big point you’re trying to make.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D434D-3282-D940-A328-3AB4842028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ctr"/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E7368B-4239-1E47-93D4-A446024362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33854"/>
            <a:ext cx="55245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D5E803-3A62-6E49-89DC-57D1E2EEC3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8900" y="1714500"/>
            <a:ext cx="52959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Some text here to back up your point. But don’t write too much – the visual hierarchy should be on the title.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7490021-2B4E-994E-67A1-E9C8103E0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847146-B4A1-66F1-59CA-97FB268D7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9C9446-7A1F-1D48-9041-AE45C3DF75BD}"/>
              </a:ext>
            </a:extLst>
          </p:cNvPr>
          <p:cNvSpPr/>
          <p:nvPr userDrawn="1"/>
        </p:nvSpPr>
        <p:spPr>
          <a:xfrm>
            <a:off x="0" y="0"/>
            <a:ext cx="457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B27CC-17A6-1F4E-A3F0-2A5C99E42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714500"/>
            <a:ext cx="3880338" cy="3200399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 point you’re trying to make.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D434D-3282-D940-A328-3AB4842028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83013" y="6353941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E7368B-4239-1E47-93D4-A446024362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33854"/>
            <a:ext cx="3880338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D5E803-3A62-6E49-89DC-57D1E2EEC3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99228" y="2857500"/>
            <a:ext cx="3235572" cy="3314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Some text here to back up your point. But don’t write too much – the visual hierarchy should be on the title.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07D1C0-95EA-F448-8288-52B2B89F02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3013" y="2857500"/>
            <a:ext cx="3505201" cy="3314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Some text here to back up your point. But don’t write too much – the visual hierarchy should be on the title.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D47A86-FFE0-7B4E-81A1-507B0040C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99228" y="1720361"/>
            <a:ext cx="3235572" cy="908539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Header text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F807F1F-88C5-BE4D-97C6-6692C2D2F8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013" y="1720361"/>
            <a:ext cx="3505201" cy="908539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Header 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6911E8-566F-DDA5-4255-72F98DF0B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9FF8C6-1891-20A7-CC63-E06AF8278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ock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608A4C2C-2F03-A0D2-0AC5-6DD0A28C7C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15157" y="3956152"/>
            <a:ext cx="1889125" cy="2057400"/>
          </a:xfrm>
          <a:solidFill>
            <a:schemeClr val="accent1"/>
          </a:solidFill>
        </p:spPr>
        <p:txBody>
          <a:bodyPr lIns="182880" tIns="1097280" rIns="182880" bIns="91440"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Detail for the stat above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517EA4B4-91FA-65BC-C20A-DD08F2696C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68306" y="3956152"/>
            <a:ext cx="4024870" cy="2057400"/>
          </a:xfrm>
          <a:solidFill>
            <a:schemeClr val="accent1"/>
          </a:solidFill>
        </p:spPr>
        <p:txBody>
          <a:bodyPr lIns="182880" tIns="1097280" rIns="182880" bIns="91440"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Detail for the stat above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6678AFD-1A32-7C39-01C1-F4DC35924E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956152"/>
            <a:ext cx="1889125" cy="2057400"/>
          </a:xfrm>
          <a:solidFill>
            <a:schemeClr val="accent1"/>
          </a:solidFill>
        </p:spPr>
        <p:txBody>
          <a:bodyPr lIns="182880" tIns="1097280" rIns="182880" bIns="91440"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Detail for the stat above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7F22099F-2EF9-09B4-FF74-F7E92D8591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04051" y="1714501"/>
            <a:ext cx="4011209" cy="2057400"/>
          </a:xfrm>
          <a:solidFill>
            <a:schemeClr val="accent1"/>
          </a:solidFill>
        </p:spPr>
        <p:txBody>
          <a:bodyPr lIns="182880" tIns="1097280" rIns="182880" bIns="91440"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Detail for the stat above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79BA93D-1ED1-B32E-E6D8-851381F402E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568306" y="1714501"/>
            <a:ext cx="1889125" cy="2057400"/>
          </a:xfrm>
          <a:solidFill>
            <a:schemeClr val="accent1"/>
          </a:solidFill>
        </p:spPr>
        <p:txBody>
          <a:bodyPr lIns="182880" tIns="1097280" rIns="182880" bIns="91440"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Detail for the stat above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B5A29DD-8147-A96D-06A2-1C47477DF8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714501"/>
            <a:ext cx="1889125" cy="2057400"/>
          </a:xfrm>
          <a:solidFill>
            <a:schemeClr val="accent1"/>
          </a:solidFill>
        </p:spPr>
        <p:txBody>
          <a:bodyPr lIns="182880" tIns="1097280" rIns="182880" bIns="91440"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Detail for the stat above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03DBC-AD7F-F246-8FEE-45C878948DAE}"/>
              </a:ext>
            </a:extLst>
          </p:cNvPr>
          <p:cNvSpPr/>
          <p:nvPr userDrawn="1"/>
        </p:nvSpPr>
        <p:spPr>
          <a:xfrm>
            <a:off x="8953500" y="0"/>
            <a:ext cx="3238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F1BE5-9A93-D644-AB40-21D2476C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37846"/>
            <a:ext cx="8381411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77EE7-FB7B-6447-87C6-DA0335056B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6DDB6-24AF-144C-82FB-706467B85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A2273C-5CA3-ED4C-87AF-331EE69C0931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7F3EAD-3BE4-4746-9951-3F89070CE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457200"/>
            <a:ext cx="8381411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DABFF-FD1C-9345-A3BB-C276524723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7800" y="457200"/>
            <a:ext cx="2667000" cy="1028700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47F5B4-DE22-BF4C-88B9-43612A7715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67800" y="1714500"/>
            <a:ext cx="26670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C9B4484-0255-2775-4FD5-9C388456A7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1714500"/>
            <a:ext cx="1889125" cy="1038225"/>
          </a:xfrm>
        </p:spPr>
        <p:txBody>
          <a:bodyPr lIns="182880" tIns="0" rIns="182880" bIns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FBF43DB-C117-8120-8F36-46B97CA1E1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68306" y="1714500"/>
            <a:ext cx="1889125" cy="1038225"/>
          </a:xfrm>
        </p:spPr>
        <p:txBody>
          <a:bodyPr lIns="182880" tIns="0" rIns="182880" bIns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36CC0502-3060-287A-51E8-7F8207321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12006" y="1726548"/>
            <a:ext cx="4003254" cy="1038225"/>
          </a:xfrm>
        </p:spPr>
        <p:txBody>
          <a:bodyPr lIns="182880" tIns="0" rIns="182880" bIns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### with text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30519E42-35AC-6EF7-7FB2-38009BBB49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89922" y="3976959"/>
            <a:ext cx="4003254" cy="1038225"/>
          </a:xfrm>
        </p:spPr>
        <p:txBody>
          <a:bodyPr lIns="182880" tIns="0" rIns="182880" bIns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### with text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3CA0B3A5-3710-8FA1-9F15-EA42FD848EE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3971863"/>
            <a:ext cx="1889125" cy="1038225"/>
          </a:xfrm>
        </p:spPr>
        <p:txBody>
          <a:bodyPr lIns="182880" tIns="0" rIns="182880" bIns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395DB2C3-AC8D-CCA2-EE3A-E49DFECEB7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19440" y="3971863"/>
            <a:ext cx="1889125" cy="1038225"/>
          </a:xfrm>
        </p:spPr>
        <p:txBody>
          <a:bodyPr lIns="182880" tIns="0" rIns="182880" bIns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</p:spTree>
    <p:extLst>
      <p:ext uri="{BB962C8B-B14F-4D97-AF65-F5344CB8AC3E}">
        <p14:creationId xmlns:p14="http://schemas.microsoft.com/office/powerpoint/2010/main" val="38329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ulti-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41ED9-BE69-2D47-B545-CA712F6E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8D2BE3-FCDE-7840-B73A-F586451901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FB2A8A6-4829-8246-A25B-D23B159465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DD99AD-65F2-9F4E-8063-E616D12731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714500"/>
            <a:ext cx="3607308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Large text for stat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D477D4F-E9BE-5C45-9B48-A4CDC40FBB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747772"/>
            <a:ext cx="3607308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text for stat above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57D975B-F880-5E48-891E-2B726B827F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7680" y="1714500"/>
            <a:ext cx="3607308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Large text for stat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59509BB-12E1-1F45-8940-BA9455AFD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7680" y="2747772"/>
            <a:ext cx="3607308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text for stat above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80B1C63-C80E-4D42-B770-81F1C566EA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9016" y="1714500"/>
            <a:ext cx="3607308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Large text for stat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7ECF98-56D6-514C-AF05-0F5332B39B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9016" y="2747772"/>
            <a:ext cx="3607308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text for stat above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81314AE-2226-3D49-9607-655C671311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009644"/>
            <a:ext cx="3607308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Large text for stat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9E7B36E-D3FC-C546-AF3A-478E2D0DB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5042916"/>
            <a:ext cx="3607308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text for stat above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A42222D-18AE-F548-84CE-8DAE992C98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7680" y="4009644"/>
            <a:ext cx="3607308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Large text for stat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975784B2-7E40-744B-A856-5027E0FE06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7680" y="5042916"/>
            <a:ext cx="3607308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text for stat above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7AE3E3AC-9AB9-F248-9E16-7B2BB1AF81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016" y="4009644"/>
            <a:ext cx="3607308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Large text for stat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14FDDAF-4DBB-1043-B8FF-C11B808824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5042916"/>
            <a:ext cx="3607308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text for stat above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D4B367-97AB-D9FE-059C-A25E7032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D579-97D9-3641-A3E3-37560F1F5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7447788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D1973-9A1E-274E-933E-A88FB84B63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1DE761F-4199-0C4A-8976-765350699C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457200"/>
            <a:ext cx="7447789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Service / Industry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0831A78-F5AB-BF48-A6C7-DAC6AC6797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2332306"/>
            <a:ext cx="3607308" cy="306324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Problem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DE3DDA3-7511-B447-8527-EA0B929A62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2743200"/>
            <a:ext cx="3607308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Problem statement.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9F6F255-1299-EB49-B578-3B7086633A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3895930"/>
            <a:ext cx="3607308" cy="22762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of your problem statement.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2AFF73C-3A60-B045-9594-52B0448B5D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7679" y="2332306"/>
            <a:ext cx="3607308" cy="306324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CDF836B-B05E-F148-A7DD-99A2502785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7679" y="2743200"/>
            <a:ext cx="3607308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Solution statement.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049AE0C-1834-0541-9237-C27417A218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7679" y="3895930"/>
            <a:ext cx="3607308" cy="22762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of your solution.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4D73391-9853-C94B-9465-166D56E9B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9871" y="2332306"/>
            <a:ext cx="3607308" cy="306324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3AE2537-CBC5-624F-8425-35AD4F37F3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19871" y="2743200"/>
            <a:ext cx="3607308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Benefit statement.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3BF95F5-0823-7B44-9325-31A354B934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9871" y="3895930"/>
            <a:ext cx="3607308" cy="22762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of your benefits.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F63632-2B40-054E-A17C-22A90AD68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491" y="2057986"/>
            <a:ext cx="287811" cy="274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22370-8C5B-F24F-A1AC-F997539699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475" y="2057986"/>
            <a:ext cx="274320" cy="274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40A48A-4100-A040-8B3B-930E1D0584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11" y="2057986"/>
            <a:ext cx="248603" cy="274320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D74E80A-39CA-6147-90C3-8727558E9A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9871" y="937846"/>
            <a:ext cx="3614928" cy="548054"/>
          </a:xfrm>
        </p:spPr>
        <p:txBody>
          <a:bodyPr anchor="b"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Optional Client Name (if we have written approval) or project detail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796D9B-4521-1A4E-8D92-652D316463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0063" y="457200"/>
            <a:ext cx="3614737" cy="481013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logo if we have client approval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E2CFD2-F008-DF1C-A624-8FD7B1383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0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D579-97D9-3641-A3E3-37560F1F5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2434"/>
            <a:ext cx="7447788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D1973-9A1E-274E-933E-A88FB84B63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1DE761F-4199-0C4A-8976-765350699C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721788"/>
            <a:ext cx="7447789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Service / Industry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0831A78-F5AB-BF48-A6C7-DAC6AC6797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915" y="2864727"/>
            <a:ext cx="1325881" cy="306324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Problem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9F6F255-1299-EB49-B578-3B7086633A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5395" y="2864727"/>
            <a:ext cx="9709403" cy="9071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of your problem statement.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D74E80A-39CA-6147-90C3-8727558E9A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9871" y="2202434"/>
            <a:ext cx="3614928" cy="548054"/>
          </a:xfrm>
        </p:spPr>
        <p:txBody>
          <a:bodyPr anchor="b"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Optional Client Name (if we have written approval) or project detail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796D9B-4521-1A4E-8D92-652D316463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0063" y="1721788"/>
            <a:ext cx="3614737" cy="481013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to add logo if we have client approval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88126F-D6AD-C24D-B52A-B12F0EFB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00200"/>
          </a:xfrm>
          <a:prstGeom prst="rect">
            <a:avLst/>
          </a:prstGeom>
          <a:effectLst/>
        </p:spPr>
      </p:pic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63B24F2A-4C73-364C-9374-4A41CCB3C2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2"/>
            <a:ext cx="12192000" cy="1600200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in center to change picture</a:t>
            </a:r>
          </a:p>
          <a:p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07748EF-3EDF-424F-95EB-D43209A7D2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0915" y="4007727"/>
            <a:ext cx="1325881" cy="306324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E53A4966-F6FE-E94C-8E7E-180039BC9B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25395" y="4007727"/>
            <a:ext cx="9709403" cy="9071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of your solution.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173D5C76-C07E-ED4F-964A-167F51860A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0915" y="5141583"/>
            <a:ext cx="1325881" cy="306324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209776D-52AD-8C4D-B1A9-A286B97186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25395" y="5141583"/>
            <a:ext cx="9709403" cy="103061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Detail of the benefits.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D9F50-2702-AE20-0684-380B5FED6D77}"/>
              </a:ext>
            </a:extLst>
          </p:cNvPr>
          <p:cNvSpPr txBox="1"/>
          <p:nvPr userDrawn="1"/>
        </p:nvSpPr>
        <p:spPr>
          <a:xfrm>
            <a:off x="12192001" y="-2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52EBAD-469C-94C1-982F-9B914E808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094B-C97D-401E-9895-D21F7F8B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148-5C71-4941-B307-DED073A6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4500"/>
            <a:ext cx="83820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A91D7-A97C-4C94-AF3C-8C00DB4F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096401-0FC9-3F47-8065-B0CFB6954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C38242-9DE5-4147-3847-B25A4B6A3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C7A6-829C-4CB2-BD7F-2C60E5C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25317-9419-416C-8A4F-1BA251BD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2681C7-4968-1148-B1F6-9ACCB798A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87267C-8919-A41A-8F9A-F1293D0DE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5DA2F-8A10-4191-B5B3-7DFC05EA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1C0D512-D1EB-7993-FB08-B1E2E64EF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95CED-EAE1-4605-BBE3-7F0F3A7D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3887"/>
            <a:ext cx="11277600" cy="1143000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2B8EA-61F8-40CC-A865-CF02423F0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476695"/>
            <a:ext cx="11277600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1DDEEDE-F28E-C14B-9F3C-971C57EBEB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633241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361C02-D059-A1AD-4B2E-09025BE0B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8687B39-74FB-3CB4-45CD-1F4494BCB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DA809-9A05-2497-B4A2-63485398C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a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5DA2F-8A10-4191-B5B3-7DFC05EA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278A80-1556-A42C-6D05-FFAB1143A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2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5DA2F-8A10-4191-B5B3-7DFC05EA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EE9D866-F408-220D-8C74-60E2CA0D1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2ECA7D-D513-F34A-9233-829B114D1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DB7B5-108A-4479-8B20-647FBC16E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7"/>
            <a:ext cx="4314825" cy="10287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4092F-8757-4628-8558-34C17F3C6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184" y="457201"/>
            <a:ext cx="6535616" cy="54038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C5CA-5125-44FD-A374-7E2F58E3C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83981"/>
            <a:ext cx="4314825" cy="37850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21ED2-E27C-494E-AD6F-5DEACFF4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004067-4030-7D49-91D1-FCFA268C8C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1"/>
            <a:ext cx="4314825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1B6849-9DF7-298F-99CC-F66AD6D4E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9642F-1AFF-41FB-8E18-F7D28B892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0" y="0"/>
            <a:ext cx="5981700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E350A-4A99-4083-87B7-59158C41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9522"/>
            <a:ext cx="5524500" cy="10287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A088C-79C2-44CB-AEE9-D6EF7AD0C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179674"/>
            <a:ext cx="5524500" cy="39925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40936-0A5A-4551-9D88-75830619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983193-F107-FF49-A767-C53AA3F518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8876"/>
            <a:ext cx="55245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A67B9-90F7-DA0A-5872-B15C17B3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46F67-57B0-4C82-907D-9C4D68A0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846"/>
            <a:ext cx="11277600" cy="548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3686-B87A-49D4-ADBA-F4D429530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714500"/>
            <a:ext cx="11277600" cy="445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F8C7-570B-4E03-A009-1FE69963A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6172A7A-07C1-F445-936B-D4416F4529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9E76F7-140C-5B0D-8D37-A6E6BC47C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D3715A-1E7C-4ABC-9300-186BF5DB3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29700" y="457199"/>
            <a:ext cx="1352550" cy="5715001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1FBA2-C4C6-4F46-9093-18423C3A5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8923" y="457200"/>
            <a:ext cx="833217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2E11B-9FA9-413B-AFD1-BE3F6C606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9536361-88D0-2A40-83FC-497B8F2EFA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765073" y="3074377"/>
            <a:ext cx="57150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B15761-E231-8155-B672-FB281954E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4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F03DBC-AD7F-F246-8FEE-45C878948DAE}"/>
              </a:ext>
            </a:extLst>
          </p:cNvPr>
          <p:cNvSpPr/>
          <p:nvPr userDrawn="1"/>
        </p:nvSpPr>
        <p:spPr>
          <a:xfrm>
            <a:off x="8953500" y="0"/>
            <a:ext cx="3238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F1BE5-9A93-D644-AB40-21D2476C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37846"/>
            <a:ext cx="8381411" cy="548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77EE7-FB7B-6447-87C6-DA0335056B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7F3EAD-3BE4-4746-9951-3F89070CE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457200"/>
            <a:ext cx="8381411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Service or Industry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0F790-B7A2-E749-AD77-C332B38485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714500"/>
            <a:ext cx="83820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DABFF-FD1C-9345-A3BB-C276524723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7800" y="457200"/>
            <a:ext cx="2667000" cy="1028700"/>
          </a:xfrm>
        </p:spPr>
        <p:txBody>
          <a:bodyPr anchor="b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47F5B4-DE22-BF4C-88B9-43612A7715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67800" y="1714500"/>
            <a:ext cx="26670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20B80-A8E0-9325-AE88-91C16701B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365B421-332C-0D43-9063-1D4318BA0C92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2DA2FF-050D-844B-9236-C1D866563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5323" r="782" b="11540"/>
          <a:stretch/>
        </p:blipFill>
        <p:spPr>
          <a:xfrm>
            <a:off x="1" y="-1"/>
            <a:ext cx="12192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CF54B8-7B0A-41C9-3E04-383944396015}"/>
              </a:ext>
            </a:extLst>
          </p:cNvPr>
          <p:cNvSpPr/>
          <p:nvPr userDrawn="1"/>
        </p:nvSpPr>
        <p:spPr>
          <a:xfrm>
            <a:off x="0" y="0"/>
            <a:ext cx="10662082" cy="6858000"/>
          </a:xfrm>
          <a:prstGeom prst="rect">
            <a:avLst/>
          </a:prstGeom>
          <a:gradFill>
            <a:gsLst>
              <a:gs pos="25000">
                <a:schemeClr val="tx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F842C-1962-C440-1FBA-05784189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3887"/>
            <a:ext cx="11277600" cy="1143000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9049E-D336-E733-2F9A-F4DB2AE29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476695"/>
            <a:ext cx="11277600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3CF9F4D-87ED-3948-8047-CA5DE651B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633241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B5A766F-FDCA-5107-2288-FC154B5A3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B986C91-7730-F919-0D1D-C71D33F876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368C7-FA88-FC13-E085-BAE7DD8D3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2DA2FF-050D-844B-9236-C1D866563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11756" b="4015"/>
          <a:stretch/>
        </p:blipFill>
        <p:spPr>
          <a:xfrm>
            <a:off x="1" y="-1"/>
            <a:ext cx="12192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CF54B8-7B0A-41C9-3E04-383944396015}"/>
              </a:ext>
            </a:extLst>
          </p:cNvPr>
          <p:cNvSpPr/>
          <p:nvPr userDrawn="1"/>
        </p:nvSpPr>
        <p:spPr>
          <a:xfrm>
            <a:off x="0" y="0"/>
            <a:ext cx="11734800" cy="6858000"/>
          </a:xfrm>
          <a:prstGeom prst="rect">
            <a:avLst/>
          </a:prstGeom>
          <a:gradFill>
            <a:gsLst>
              <a:gs pos="14000">
                <a:schemeClr val="tx1">
                  <a:alpha val="70014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F842C-1962-C440-1FBA-05784189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3887"/>
            <a:ext cx="11277600" cy="1143000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9049E-D336-E733-2F9A-F4DB2AE29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476695"/>
            <a:ext cx="11277600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3CF9F4D-87ED-3948-8047-CA5DE651B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633241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B5A766F-FDCA-5107-2288-FC154B5A3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57C5843-4234-D12E-2F1D-FBC40EE95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7AA7A-F0A7-7789-7428-2D1D64949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95CED-EAE1-4605-BBE3-7F0F3A7D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40823"/>
            <a:ext cx="11277600" cy="78837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2B8EA-61F8-40CC-A865-CF02423F0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143500"/>
            <a:ext cx="11277600" cy="1028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7B6E-E95C-4C23-A854-A1657484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1602A4-C895-D14B-B53B-18902FF0C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2" b="22354"/>
          <a:stretch/>
        </p:blipFill>
        <p:spPr>
          <a:xfrm>
            <a:off x="0" y="0"/>
            <a:ext cx="12192000" cy="3771900"/>
          </a:xfrm>
          <a:prstGeom prst="rect">
            <a:avLst/>
          </a:prstGeom>
          <a:effectLst/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A26FBCE-D729-2145-B78F-9E8A6A7DE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886199"/>
            <a:ext cx="11277600" cy="354623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544E269-CECD-2F43-A56C-618D22EF05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"/>
            <a:ext cx="12192000" cy="3771900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in center to change picture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583A3-452B-2DED-FD19-E9F84B4313B9}"/>
              </a:ext>
            </a:extLst>
          </p:cNvPr>
          <p:cNvSpPr txBox="1"/>
          <p:nvPr userDrawn="1"/>
        </p:nvSpPr>
        <p:spPr>
          <a:xfrm>
            <a:off x="12192001" y="-2"/>
            <a:ext cx="1737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If you’d like to use the standard image, you can delete the placeholder by clicking on the edge of the image, and pushing the back or delete key on your keyboard</a:t>
            </a:r>
          </a:p>
          <a:p>
            <a:endParaRPr lang="en-US" sz="900" dirty="0"/>
          </a:p>
          <a:p>
            <a:r>
              <a:rPr lang="en-US" sz="900" dirty="0"/>
              <a:t>This note will not appear in presentation mode, or if you export your PPT to PDF to share with your clients. Please do not share editable PPTs with clients.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6E3F7E-74EA-8912-3259-DF0F07624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- 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7717BAC-DC35-DD26-CCC6-D9730F651F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7492" y="1713756"/>
            <a:ext cx="3607426" cy="9144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3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C6ABE1F-7809-3204-D34C-7E92B267E0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6156" y="1713756"/>
            <a:ext cx="3607426" cy="9144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2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2041220-0A0C-6AB0-D991-A0B7F98D68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1" y="1713756"/>
            <a:ext cx="3607426" cy="91440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0F084-AA7F-3841-AD69-3FCF8B901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7846"/>
            <a:ext cx="11277600" cy="5480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Slide 1 – Add title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8F8C1-C947-B14D-8B97-8C70FA0B4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CBA844A-913E-3949-B8C6-14AB2EE4D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"/>
            <a:ext cx="11277600" cy="480646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PPT title / Service / Industry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5F8C04-AC27-4A4F-B0C7-539C3CE1F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2862072"/>
            <a:ext cx="3607426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D1B717A-82F0-084E-8406-C5728A527B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3886200"/>
            <a:ext cx="3607426" cy="2286000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A14F540E-A7BD-244C-9088-EDEF43A8D9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6156" y="2862072"/>
            <a:ext cx="3607426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949FD1F-7A29-0240-9772-51BCB051E1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6156" y="3886200"/>
            <a:ext cx="3607426" cy="2286000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5E2049E5-1255-CD48-A474-E5FE65EC57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492" y="2862072"/>
            <a:ext cx="3607426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Add your section title here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6E512BD8-5952-DD45-8D04-D9AB6320CA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492" y="3886200"/>
            <a:ext cx="3607426" cy="2286000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 dirty="0"/>
              <a:t>Add additional detail here – less is more.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5907DFB-D3DD-17D2-202C-97808BC87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AE2293-5959-4F1A-93FB-B77A9B11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F0560-2C75-4E2C-9326-E8F8B55EE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14500"/>
            <a:ext cx="8382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6C8A-7DAF-475A-9ED8-48741900E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A6BD508-3306-83A0-26B4-FC9F473AECBD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57200" y="6356350"/>
            <a:ext cx="1667691" cy="36576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330FF3-2075-7AF5-DBBD-437DE7D2C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7912" y="6356350"/>
            <a:ext cx="1596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62" r:id="rId3"/>
    <p:sldLayoutId id="2147483687" r:id="rId4"/>
    <p:sldLayoutId id="2147483651" r:id="rId5"/>
    <p:sldLayoutId id="2147483661" r:id="rId6"/>
    <p:sldLayoutId id="2147483690" r:id="rId7"/>
    <p:sldLayoutId id="2147483660" r:id="rId8"/>
    <p:sldLayoutId id="2147483664" r:id="rId9"/>
    <p:sldLayoutId id="2147483663" r:id="rId10"/>
    <p:sldLayoutId id="2147483693" r:id="rId11"/>
    <p:sldLayoutId id="2147483692" r:id="rId12"/>
    <p:sldLayoutId id="2147483665" r:id="rId13"/>
    <p:sldLayoutId id="2147483695" r:id="rId14"/>
    <p:sldLayoutId id="2147483652" r:id="rId15"/>
    <p:sldLayoutId id="2147483653" r:id="rId16"/>
    <p:sldLayoutId id="2147483666" r:id="rId17"/>
    <p:sldLayoutId id="2147483667" r:id="rId18"/>
    <p:sldLayoutId id="2147483668" r:id="rId19"/>
    <p:sldLayoutId id="2147483678" r:id="rId20"/>
    <p:sldLayoutId id="2147483689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54" r:id="rId28"/>
    <p:sldLayoutId id="2147483685" r:id="rId29"/>
    <p:sldLayoutId id="2147483694" r:id="rId30"/>
    <p:sldLayoutId id="2147483686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677" r:id="rId39"/>
    <p:sldLayoutId id="2147483699" r:id="rId40"/>
    <p:sldLayoutId id="2147483669" r:id="rId41"/>
    <p:sldLayoutId id="2147483670" r:id="rId42"/>
    <p:sldLayoutId id="2147483704" r:id="rId43"/>
    <p:sldLayoutId id="2147483679" r:id="rId44"/>
    <p:sldLayoutId id="2147483680" r:id="rId45"/>
    <p:sldLayoutId id="2147483681" r:id="rId46"/>
    <p:sldLayoutId id="2147483650" r:id="rId47"/>
    <p:sldLayoutId id="2147483684" r:id="rId48"/>
    <p:sldLayoutId id="2147483655" r:id="rId49"/>
    <p:sldLayoutId id="2147483682" r:id="rId50"/>
    <p:sldLayoutId id="2147483683" r:id="rId51"/>
    <p:sldLayoutId id="2147483656" r:id="rId52"/>
    <p:sldLayoutId id="2147483657" r:id="rId53"/>
    <p:sldLayoutId id="2147483658" r:id="rId54"/>
    <p:sldLayoutId id="2147483659" r:id="rId55"/>
    <p:sldLayoutId id="2147483705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7392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pos="201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640" userDrawn="1">
          <p15:clr>
            <a:srgbClr val="A4A3A4"/>
          </p15:clr>
        </p15:guide>
        <p15:guide id="8" orient="horz" pos="1008" userDrawn="1">
          <p15:clr>
            <a:srgbClr val="A4A3A4"/>
          </p15:clr>
        </p15:guide>
        <p15:guide id="9" orient="horz" pos="1728" userDrawn="1">
          <p15:clr>
            <a:srgbClr val="A4A3A4"/>
          </p15:clr>
        </p15:guide>
        <p15:guide id="10" orient="horz" pos="2448" userDrawn="1">
          <p15:clr>
            <a:srgbClr val="A4A3A4"/>
          </p15:clr>
        </p15:guide>
        <p15:guide id="11" orient="horz" pos="3168" userDrawn="1">
          <p15:clr>
            <a:srgbClr val="A4A3A4"/>
          </p15:clr>
        </p15:guide>
        <p15:guide id="12" pos="2088" userDrawn="1">
          <p15:clr>
            <a:srgbClr val="9FCC3B"/>
          </p15:clr>
        </p15:guide>
        <p15:guide id="13" pos="1944" userDrawn="1">
          <p15:clr>
            <a:srgbClr val="9FCC3B"/>
          </p15:clr>
        </p15:guide>
        <p15:guide id="14" pos="3768" userDrawn="1">
          <p15:clr>
            <a:srgbClr val="9FCC3B"/>
          </p15:clr>
        </p15:guide>
        <p15:guide id="15" pos="3912" userDrawn="1">
          <p15:clr>
            <a:srgbClr val="9FCC3B"/>
          </p15:clr>
        </p15:guide>
        <p15:guide id="16" pos="5568" userDrawn="1">
          <p15:clr>
            <a:srgbClr val="9FCC3B"/>
          </p15:clr>
        </p15:guide>
        <p15:guide id="17" pos="5712" userDrawn="1">
          <p15:clr>
            <a:srgbClr val="9FCC3B"/>
          </p15:clr>
        </p15:guide>
        <p15:guide id="18" orient="horz" pos="936" userDrawn="1">
          <p15:clr>
            <a:srgbClr val="9FCC3B"/>
          </p15:clr>
        </p15:guide>
        <p15:guide id="19" orient="horz" pos="1080" userDrawn="1">
          <p15:clr>
            <a:srgbClr val="9FCC3B"/>
          </p15:clr>
        </p15:guide>
        <p15:guide id="20" orient="horz" pos="1656" userDrawn="1">
          <p15:clr>
            <a:srgbClr val="9FCC3B"/>
          </p15:clr>
        </p15:guide>
        <p15:guide id="21" orient="horz" pos="1800" userDrawn="1">
          <p15:clr>
            <a:srgbClr val="9FCC3B"/>
          </p15:clr>
        </p15:guide>
        <p15:guide id="22" orient="horz" pos="2376" userDrawn="1">
          <p15:clr>
            <a:srgbClr val="9FCC3B"/>
          </p15:clr>
        </p15:guide>
        <p15:guide id="23" orient="horz" pos="2520" userDrawn="1">
          <p15:clr>
            <a:srgbClr val="9FCC3B"/>
          </p15:clr>
        </p15:guide>
        <p15:guide id="24" orient="horz" pos="3096" userDrawn="1">
          <p15:clr>
            <a:srgbClr val="9FCC3B"/>
          </p15:clr>
        </p15:guide>
        <p15:guide id="25" orient="horz" pos="3240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3.svg"/><Relationship Id="rId18" Type="http://schemas.openxmlformats.org/officeDocument/2006/relationships/image" Target="../media/image70.png"/><Relationship Id="rId3" Type="http://schemas.openxmlformats.org/officeDocument/2006/relationships/image" Target="../media/image45.svg"/><Relationship Id="rId21" Type="http://schemas.openxmlformats.org/officeDocument/2006/relationships/image" Target="../media/image7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9.svg"/><Relationship Id="rId2" Type="http://schemas.openxmlformats.org/officeDocument/2006/relationships/image" Target="../media/image4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1.svg"/><Relationship Id="rId15" Type="http://schemas.openxmlformats.org/officeDocument/2006/relationships/image" Target="../media/image67.svg"/><Relationship Id="rId10" Type="http://schemas.openxmlformats.org/officeDocument/2006/relationships/image" Target="../media/image60.png"/><Relationship Id="rId19" Type="http://schemas.openxmlformats.org/officeDocument/2006/relationships/image" Target="../media/image71.svg"/><Relationship Id="rId4" Type="http://schemas.openxmlformats.org/officeDocument/2006/relationships/image" Target="../media/image50.png"/><Relationship Id="rId9" Type="http://schemas.openxmlformats.org/officeDocument/2006/relationships/image" Target="../media/image65.sv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8722333-CB31-A31A-63C9-BB0AAE957D1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092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4247A4-C734-2825-66C4-F8F0EB16C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State </a:t>
            </a:r>
            <a:r>
              <a:rPr lang="en-US"/>
              <a:t>of Alabama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BC26B7D-779E-175E-9D76-31B2CFCA2D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Managed Services Provider (MSP) Contract 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39402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CCDF8-06A0-CE45-C3BC-8FCC7846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833F-CDC0-79B1-E400-24F1E888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Metrics and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66981-55AF-28BE-5769-E3CD2EC3A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4500"/>
            <a:ext cx="3939309" cy="4457700"/>
          </a:xfrm>
        </p:spPr>
        <p:txBody>
          <a:bodyPr>
            <a:normAutofit/>
          </a:bodyPr>
          <a:lstStyle/>
          <a:p>
            <a:r>
              <a:rPr lang="en-US" dirty="0"/>
              <a:t>VectorVMS provides thousands of individual data points, allowing for in-depth reporting and complete transparency</a:t>
            </a:r>
          </a:p>
          <a:p>
            <a:r>
              <a:rPr lang="en-US" dirty="0"/>
              <a:t>SLA Metrics pulled from VectorVMS datapoints </a:t>
            </a:r>
          </a:p>
          <a:p>
            <a:r>
              <a:rPr lang="en-US" dirty="0"/>
              <a:t>CAI will work with you to determine your reporting needs and provide any requested or desired reports, automated and at any interval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95D0D-A55D-D267-5CE5-FF956EE9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136EF-E7CE-C5E6-1645-DAE621F759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6F950-E9E3-4D5D-9952-556B5A41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75A704-90F3-B739-A8F1-BEEABCD70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239" y="997259"/>
            <a:ext cx="4231978" cy="2946091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5E625A37-F118-8986-6F08-E0A895D87D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303" y="2160168"/>
            <a:ext cx="4131297" cy="28326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2AAA40EB-EB03-DE70-4292-8CC477F3DF7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2033" y="3576493"/>
            <a:ext cx="3781382" cy="26877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86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CCDF8-06A0-CE45-C3BC-8FCC7846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833F-CDC0-79B1-E400-24F1E888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Agreement SLAs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95D0D-A55D-D267-5CE5-FF956EE9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136EF-E7CE-C5E6-1645-DAE621F759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6F950-E9E3-4D5D-9952-556B5A41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51EC6-E0B9-FEBA-1B04-834E82B9B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673" y="1508635"/>
            <a:ext cx="7720654" cy="4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3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BC26B7D-779E-175E-9D76-31B2CFCA2D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64C4EA3-1A74-2116-380B-B091E09C5D7E}"/>
              </a:ext>
            </a:extLst>
          </p:cNvPr>
          <p:cNvSpPr txBox="1">
            <a:spLocks/>
          </p:cNvSpPr>
          <p:nvPr/>
        </p:nvSpPr>
        <p:spPr>
          <a:xfrm>
            <a:off x="457200" y="2630121"/>
            <a:ext cx="6400800" cy="5480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Reporting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7FF05-C7CB-3EFB-3AE1-2E6AC181A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74CE3-1A56-5BB9-1F2A-408BF4C3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Contractor Transition Overview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06E96-EBF3-AA9F-440A-6812F57D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C1F86-3541-8E92-51D8-06F86A847E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D19E4-58E5-452F-8BA6-D06A82BD1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53D564F-CB48-5E69-0009-738FD13A7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321877"/>
              </p:ext>
            </p:extLst>
          </p:nvPr>
        </p:nvGraphicFramePr>
        <p:xfrm>
          <a:off x="457200" y="1637291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/>
                        <a:t>1. Data Collection/Crosswalk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CAI obtains incumbent Contractor data from OIT/Agency in preparation for contractor transition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ABEB32A-17FD-3755-745B-CFD557C78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62083"/>
              </p:ext>
            </p:extLst>
          </p:nvPr>
        </p:nvGraphicFramePr>
        <p:xfrm>
          <a:off x="2770284" y="1637291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/>
                        <a:t>2. Transition Determination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9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Agency finalizes details for transitioning contractors and timing (run out POs or transition immediately)</a:t>
                      </a:r>
                      <a:endParaRPr lang="en-US" sz="1000" baseline="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4E92EC-1D88-4198-4763-49B757EDE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87733"/>
              </p:ext>
            </p:extLst>
          </p:nvPr>
        </p:nvGraphicFramePr>
        <p:xfrm>
          <a:off x="5083368" y="1637291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/>
                        <a:t>3. Transition Req Release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CAI AM prepares and releases VectorVMS req to initiate transition process for each transitioning contractor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AD3459-753C-BB83-0A4F-073909B1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123528"/>
              </p:ext>
            </p:extLst>
          </p:nvPr>
        </p:nvGraphicFramePr>
        <p:xfrm>
          <a:off x="7396452" y="1637291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/>
                        <a:t>4. Submit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Supplier submits transitioning contractor against VectorVMS req, agreeing to rate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80066C6-BA43-2013-C088-C3A57AD54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28565"/>
              </p:ext>
            </p:extLst>
          </p:nvPr>
        </p:nvGraphicFramePr>
        <p:xfrm>
          <a:off x="9709535" y="1637290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/>
                        <a:t>5. Engagement Review &amp; Finalization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CAI AM verifies candidate submission for accuracy and compliance.  Contractor is engaged, transition completed</a:t>
                      </a:r>
                      <a:endParaRPr lang="en-US" sz="1000" b="1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15B574D-A105-8467-5A00-2F246E71BB38}"/>
              </a:ext>
            </a:extLst>
          </p:cNvPr>
          <p:cNvCxnSpPr/>
          <p:nvPr/>
        </p:nvCxnSpPr>
        <p:spPr>
          <a:xfrm>
            <a:off x="2469156" y="2095231"/>
            <a:ext cx="301128" cy="0"/>
          </a:xfrm>
          <a:prstGeom prst="straightConnector1">
            <a:avLst/>
          </a:prstGeom>
          <a:ln w="25400">
            <a:solidFill>
              <a:srgbClr val="16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EBF1228-6644-5F6E-A0F0-AABFA2922B40}"/>
              </a:ext>
            </a:extLst>
          </p:cNvPr>
          <p:cNvCxnSpPr/>
          <p:nvPr/>
        </p:nvCxnSpPr>
        <p:spPr>
          <a:xfrm>
            <a:off x="4782240" y="2095231"/>
            <a:ext cx="301128" cy="0"/>
          </a:xfrm>
          <a:prstGeom prst="straightConnector1">
            <a:avLst/>
          </a:prstGeom>
          <a:ln w="25400">
            <a:solidFill>
              <a:srgbClr val="259B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708A97-45E0-FAC8-F76D-A259D154F818}"/>
              </a:ext>
            </a:extLst>
          </p:cNvPr>
          <p:cNvCxnSpPr/>
          <p:nvPr/>
        </p:nvCxnSpPr>
        <p:spPr>
          <a:xfrm>
            <a:off x="7095323" y="2095231"/>
            <a:ext cx="301128" cy="0"/>
          </a:xfrm>
          <a:prstGeom prst="straightConnector1">
            <a:avLst/>
          </a:prstGeom>
          <a:ln w="25400">
            <a:solidFill>
              <a:srgbClr val="16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E275BA-E78A-4DAF-86DB-18EBCBAC7943}"/>
              </a:ext>
            </a:extLst>
          </p:cNvPr>
          <p:cNvCxnSpPr/>
          <p:nvPr/>
        </p:nvCxnSpPr>
        <p:spPr>
          <a:xfrm>
            <a:off x="9408407" y="2095231"/>
            <a:ext cx="301128" cy="0"/>
          </a:xfrm>
          <a:prstGeom prst="straightConnector1">
            <a:avLst/>
          </a:prstGeom>
          <a:ln w="25400">
            <a:solidFill>
              <a:srgbClr val="718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 descr="Checklist with solid fill">
            <a:extLst>
              <a:ext uri="{FF2B5EF4-FFF2-40B4-BE49-F238E27FC236}">
                <a16:creationId xmlns:a16="http://schemas.microsoft.com/office/drawing/2014/main" id="{A4BA3717-2ABD-EB40-7F9B-A8DA731E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5346" y="1674665"/>
            <a:ext cx="303893" cy="303893"/>
          </a:xfrm>
          <a:prstGeom prst="rect">
            <a:avLst/>
          </a:prstGeom>
        </p:spPr>
      </p:pic>
      <p:pic>
        <p:nvPicPr>
          <p:cNvPr id="28" name="Graphic 27" descr="Address Book with solid fill">
            <a:extLst>
              <a:ext uri="{FF2B5EF4-FFF2-40B4-BE49-F238E27FC236}">
                <a16:creationId xmlns:a16="http://schemas.microsoft.com/office/drawing/2014/main" id="{D25BC903-BE4E-A9C5-C073-A4F63652C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7798" y="3600741"/>
            <a:ext cx="303893" cy="303893"/>
          </a:xfrm>
          <a:prstGeom prst="rect">
            <a:avLst/>
          </a:prstGeom>
        </p:spPr>
      </p:pic>
      <p:pic>
        <p:nvPicPr>
          <p:cNvPr id="29" name="Graphic 28" descr="Connections with solid fill">
            <a:extLst>
              <a:ext uri="{FF2B5EF4-FFF2-40B4-BE49-F238E27FC236}">
                <a16:creationId xmlns:a16="http://schemas.microsoft.com/office/drawing/2014/main" id="{4B020FCC-0B25-BE40-44A8-523A10B81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0705" y="1674665"/>
            <a:ext cx="303893" cy="303893"/>
          </a:xfrm>
          <a:prstGeom prst="rect">
            <a:avLst/>
          </a:prstGeom>
        </p:spPr>
      </p:pic>
      <p:pic>
        <p:nvPicPr>
          <p:cNvPr id="30" name="Graphic 29" descr="Customer review with solid fill">
            <a:extLst>
              <a:ext uri="{FF2B5EF4-FFF2-40B4-BE49-F238E27FC236}">
                <a16:creationId xmlns:a16="http://schemas.microsoft.com/office/drawing/2014/main" id="{0CC910FE-F8C5-E3AF-8DB0-D50F3C337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97474" y="3600740"/>
            <a:ext cx="303893" cy="303893"/>
          </a:xfrm>
          <a:prstGeom prst="rect">
            <a:avLst/>
          </a:prstGeom>
        </p:spPr>
      </p:pic>
      <p:pic>
        <p:nvPicPr>
          <p:cNvPr id="31" name="Graphic 30" descr="Online meeting with solid fill">
            <a:extLst>
              <a:ext uri="{FF2B5EF4-FFF2-40B4-BE49-F238E27FC236}">
                <a16:creationId xmlns:a16="http://schemas.microsoft.com/office/drawing/2014/main" id="{7D2CB75A-0337-81EF-24C3-CBCE8A47F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2667" y="1656444"/>
            <a:ext cx="303893" cy="303893"/>
          </a:xfrm>
          <a:prstGeom prst="rect">
            <a:avLst/>
          </a:prstGeom>
        </p:spPr>
      </p:pic>
      <p:pic>
        <p:nvPicPr>
          <p:cNvPr id="32" name="Graphic 31" descr="Boardroom with solid fill">
            <a:extLst>
              <a:ext uri="{FF2B5EF4-FFF2-40B4-BE49-F238E27FC236}">
                <a16:creationId xmlns:a16="http://schemas.microsoft.com/office/drawing/2014/main" id="{25E9DAC0-2EE2-C6CD-032E-388653C9C9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38549" y="1653036"/>
            <a:ext cx="380397" cy="380397"/>
          </a:xfrm>
          <a:prstGeom prst="rect">
            <a:avLst/>
          </a:prstGeom>
        </p:spPr>
      </p:pic>
      <p:pic>
        <p:nvPicPr>
          <p:cNvPr id="33" name="Graphic 32" descr="Employee badge with solid fill">
            <a:extLst>
              <a:ext uri="{FF2B5EF4-FFF2-40B4-BE49-F238E27FC236}">
                <a16:creationId xmlns:a16="http://schemas.microsoft.com/office/drawing/2014/main" id="{2B53A9E2-3854-AE54-9D18-2DA154967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45633" y="3591001"/>
            <a:ext cx="303893" cy="303893"/>
          </a:xfrm>
          <a:prstGeom prst="rect">
            <a:avLst/>
          </a:prstGeom>
        </p:spPr>
      </p:pic>
      <p:pic>
        <p:nvPicPr>
          <p:cNvPr id="34" name="Graphic 33" descr="Person with idea with solid fill">
            <a:extLst>
              <a:ext uri="{FF2B5EF4-FFF2-40B4-BE49-F238E27FC236}">
                <a16:creationId xmlns:a16="http://schemas.microsoft.com/office/drawing/2014/main" id="{23ED7A3F-3E15-AB5B-6EA2-C425AB69A1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91998" y="3600741"/>
            <a:ext cx="303893" cy="303893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CA7C5FDF-B4D3-6B0E-2783-BE52A61DAB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56407" y="1653036"/>
            <a:ext cx="342812" cy="34281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B90B446-055F-E644-1796-450376EFD76A}"/>
              </a:ext>
            </a:extLst>
          </p:cNvPr>
          <p:cNvSpPr/>
          <p:nvPr/>
        </p:nvSpPr>
        <p:spPr>
          <a:xfrm>
            <a:off x="10130630" y="5996733"/>
            <a:ext cx="765970" cy="227457"/>
          </a:xfrm>
          <a:prstGeom prst="rect">
            <a:avLst/>
          </a:prstGeom>
          <a:solidFill>
            <a:srgbClr val="7189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Supplier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932666-0457-4038-A243-8F0C4C1D1395}"/>
              </a:ext>
            </a:extLst>
          </p:cNvPr>
          <p:cNvSpPr/>
          <p:nvPr/>
        </p:nvSpPr>
        <p:spPr>
          <a:xfrm>
            <a:off x="9289453" y="5996733"/>
            <a:ext cx="765970" cy="227457"/>
          </a:xfrm>
          <a:prstGeom prst="rect">
            <a:avLst/>
          </a:prstGeom>
          <a:solidFill>
            <a:srgbClr val="259B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Agency</a:t>
            </a:r>
            <a:endParaRPr lang="en-US" sz="11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CF93B0-4DCA-A365-E30E-04676AFDEB93}"/>
              </a:ext>
            </a:extLst>
          </p:cNvPr>
          <p:cNvSpPr/>
          <p:nvPr/>
        </p:nvSpPr>
        <p:spPr>
          <a:xfrm>
            <a:off x="8448276" y="5996733"/>
            <a:ext cx="765970" cy="227457"/>
          </a:xfrm>
          <a:prstGeom prst="rect">
            <a:avLst/>
          </a:prstGeom>
          <a:solidFill>
            <a:srgbClr val="16407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CAI</a:t>
            </a:r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255DE2-9253-3B8B-ACF0-5CB27FBDF2CE}"/>
              </a:ext>
            </a:extLst>
          </p:cNvPr>
          <p:cNvGrpSpPr/>
          <p:nvPr/>
        </p:nvGrpSpPr>
        <p:grpSpPr>
          <a:xfrm>
            <a:off x="2115053" y="3550261"/>
            <a:ext cx="362981" cy="344634"/>
            <a:chOff x="2115053" y="3550261"/>
            <a:chExt cx="362981" cy="344634"/>
          </a:xfrm>
        </p:grpSpPr>
        <p:pic>
          <p:nvPicPr>
            <p:cNvPr id="36" name="Graphic 35" descr="User with solid fill">
              <a:extLst>
                <a:ext uri="{FF2B5EF4-FFF2-40B4-BE49-F238E27FC236}">
                  <a16:creationId xmlns:a16="http://schemas.microsoft.com/office/drawing/2014/main" id="{735E6655-AE52-D642-40AA-FFBFF2AEA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115053" y="3591002"/>
              <a:ext cx="303893" cy="3038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30FBA2-9FA5-365B-0584-B10D6EF5E156}"/>
                </a:ext>
              </a:extLst>
            </p:cNvPr>
            <p:cNvSpPr txBox="1"/>
            <p:nvPr/>
          </p:nvSpPr>
          <p:spPr>
            <a:xfrm>
              <a:off x="2242776" y="3550261"/>
              <a:ext cx="235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3CB9166-9F65-CA58-34FF-D4B3E28D6C04}"/>
              </a:ext>
            </a:extLst>
          </p:cNvPr>
          <p:cNvSpPr txBox="1"/>
          <p:nvPr/>
        </p:nvSpPr>
        <p:spPr>
          <a:xfrm>
            <a:off x="7930793" y="5979656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Key: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ED5337-0E22-3DB0-A383-A51D17C07A01}"/>
              </a:ext>
            </a:extLst>
          </p:cNvPr>
          <p:cNvSpPr txBox="1"/>
          <p:nvPr/>
        </p:nvSpPr>
        <p:spPr>
          <a:xfrm>
            <a:off x="457200" y="3590192"/>
            <a:ext cx="1123936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endParaRPr lang="en-US" sz="1800" b="0" dirty="0">
              <a:cs typeface="Heebo Light"/>
            </a:endParaRPr>
          </a:p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r>
              <a:rPr lang="en-US" sz="1800" b="0" dirty="0">
                <a:cs typeface="Heebo Light"/>
              </a:rPr>
              <a:t>CAI facilitates the transition process based off Agency direction</a:t>
            </a:r>
          </a:p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r>
              <a:rPr lang="en-US" dirty="0">
                <a:cs typeface="Heebo Light"/>
              </a:rPr>
              <a:t>Agency makes all procurement decisions based on Agency’s needs, driving continuity of service</a:t>
            </a:r>
          </a:p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r>
              <a:rPr lang="en-US" sz="1800" dirty="0">
                <a:cs typeface="Heebo Light"/>
              </a:rPr>
              <a:t>CAI provides guidance </a:t>
            </a:r>
            <a:r>
              <a:rPr lang="en-US" dirty="0">
                <a:cs typeface="Heebo Light"/>
              </a:rPr>
              <a:t>in response to any obstacles that arise</a:t>
            </a:r>
            <a:endParaRPr lang="en-US" sz="1800" dirty="0">
              <a:cs typeface="Heebo Light"/>
            </a:endParaRPr>
          </a:p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r>
              <a:rPr lang="en-US" sz="1800" b="0" dirty="0">
                <a:cs typeface="Heebo Light"/>
              </a:rPr>
              <a:t>CAI openly communicates with incumbent suppliers throughout transition to address any challenges</a:t>
            </a:r>
          </a:p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r>
              <a:rPr lang="en-US" dirty="0">
                <a:cs typeface="Heebo Light"/>
              </a:rPr>
              <a:t>CAI provides frequent updates throughout transition, so OIT/Agency leadership are informed</a:t>
            </a:r>
            <a:endParaRPr lang="en-US" sz="1800" b="0" dirty="0">
              <a:cs typeface="Heebo Light"/>
            </a:endParaRPr>
          </a:p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endParaRPr lang="en-US" dirty="0">
              <a:solidFill>
                <a:srgbClr val="404040"/>
              </a:solidFill>
              <a:cs typeface="Heebo Light"/>
            </a:endParaRPr>
          </a:p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endParaRPr lang="en-US" sz="1800" dirty="0">
              <a:solidFill>
                <a:srgbClr val="404040"/>
              </a:solidFill>
              <a:cs typeface="Heebo Light"/>
            </a:endParaRPr>
          </a:p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endParaRPr lang="en-US" sz="1800" dirty="0">
              <a:cs typeface="Heeb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4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7FF05-C7CB-3EFB-3AE1-2E6AC181A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74CE3-1A56-5BB9-1F2A-408BF4C3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 Augmentation Workflow Process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06E96-EBF3-AA9F-440A-6812F57D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C1F86-3541-8E92-51D8-06F86A847E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D19E4-58E5-452F-8BA6-D06A82BD1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5F21EF3-29D5-264A-CA64-246A6769F937}"/>
              </a:ext>
            </a:extLst>
          </p:cNvPr>
          <p:cNvSpPr txBox="1"/>
          <p:nvPr/>
        </p:nvSpPr>
        <p:spPr>
          <a:xfrm>
            <a:off x="547616" y="5508296"/>
            <a:ext cx="7815460" cy="482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r>
              <a:rPr sz="1400" b="0" dirty="0">
                <a:solidFill>
                  <a:srgbClr val="404040"/>
                </a:solidFill>
                <a:cs typeface="Heebo Light"/>
              </a:rPr>
              <a:t>CAI</a:t>
            </a:r>
            <a:r>
              <a:rPr sz="1400" b="0" spc="-35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uses</a:t>
            </a:r>
            <a:r>
              <a:rPr sz="1400" b="0" spc="-3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VectorVMS</a:t>
            </a:r>
            <a:r>
              <a:rPr lang="en-US" sz="1400" b="0" i="0" baseline="30000" dirty="0">
                <a:solidFill>
                  <a:srgbClr val="0C0C0C"/>
                </a:solidFill>
                <a:effectLst/>
                <a:highlight>
                  <a:srgbClr val="FFFFFF"/>
                </a:highlight>
                <a:latin typeface="Work Sans" panose="020F0502020204030204" pitchFamily="2" charset="0"/>
              </a:rPr>
              <a:t>®</a:t>
            </a:r>
            <a:r>
              <a:rPr sz="1400" b="0" spc="-4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for</a:t>
            </a:r>
            <a:r>
              <a:rPr sz="1400" b="0" spc="-35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facilitation</a:t>
            </a:r>
            <a:r>
              <a:rPr sz="1400" b="0" spc="-3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of</a:t>
            </a:r>
            <a:r>
              <a:rPr sz="1400" b="0" spc="-3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the</a:t>
            </a:r>
            <a:r>
              <a:rPr sz="1400" b="0" spc="-35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contract</a:t>
            </a:r>
            <a:r>
              <a:rPr sz="1400" b="0" spc="-5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workflow</a:t>
            </a:r>
            <a:r>
              <a:rPr sz="1400" b="0" spc="-15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spc="-10" dirty="0">
                <a:solidFill>
                  <a:srgbClr val="404040"/>
                </a:solidFill>
                <a:cs typeface="Heebo Light"/>
              </a:rPr>
              <a:t>process</a:t>
            </a:r>
            <a:endParaRPr sz="1400" dirty="0">
              <a:cs typeface="Heebo Light"/>
            </a:endParaRPr>
          </a:p>
          <a:p>
            <a:pPr marL="182880" indent="-18288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7815" algn="l"/>
              </a:tabLst>
            </a:pPr>
            <a:r>
              <a:rPr sz="1400" b="0" dirty="0">
                <a:solidFill>
                  <a:srgbClr val="404040"/>
                </a:solidFill>
                <a:cs typeface="Heebo Light"/>
              </a:rPr>
              <a:t>We</a:t>
            </a:r>
            <a:r>
              <a:rPr sz="1400" b="0" spc="-3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have</a:t>
            </a:r>
            <a:r>
              <a:rPr sz="1400" b="0" spc="-2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partnered</a:t>
            </a:r>
            <a:r>
              <a:rPr sz="1400" b="0" spc="-5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with</a:t>
            </a:r>
            <a:r>
              <a:rPr sz="1400" b="0" spc="-25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VectorVMS</a:t>
            </a:r>
            <a:r>
              <a:rPr lang="en-US" sz="1400" b="0" i="0" baseline="30000" dirty="0">
                <a:solidFill>
                  <a:srgbClr val="0C0C0C"/>
                </a:solidFill>
                <a:effectLst/>
                <a:highlight>
                  <a:srgbClr val="FFFFFF"/>
                </a:highlight>
                <a:latin typeface="Work Sans" panose="020F0502020204030204" pitchFamily="2" charset="0"/>
              </a:rPr>
              <a:t>®</a:t>
            </a:r>
            <a:r>
              <a:rPr sz="1400" b="0" spc="-35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(formerly</a:t>
            </a:r>
            <a:r>
              <a:rPr sz="1400" b="0" spc="-35" dirty="0">
                <a:solidFill>
                  <a:srgbClr val="404040"/>
                </a:solidFill>
                <a:cs typeface="Heebo Light"/>
              </a:rPr>
              <a:t> </a:t>
            </a:r>
            <a:r>
              <a:rPr lang="en-US" sz="1400" b="0" dirty="0">
                <a:solidFill>
                  <a:srgbClr val="404040"/>
                </a:solidFill>
                <a:cs typeface="Heebo Light"/>
              </a:rPr>
              <a:t>PeopleFluent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)</a:t>
            </a:r>
            <a:r>
              <a:rPr sz="1400" b="0" spc="-4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for</a:t>
            </a:r>
            <a:r>
              <a:rPr sz="1400" b="0" spc="-3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dirty="0">
                <a:solidFill>
                  <a:srgbClr val="404040"/>
                </a:solidFill>
                <a:cs typeface="Heebo Light"/>
              </a:rPr>
              <a:t>over</a:t>
            </a:r>
            <a:r>
              <a:rPr sz="1400" b="0" spc="-30" dirty="0">
                <a:solidFill>
                  <a:srgbClr val="404040"/>
                </a:solidFill>
                <a:cs typeface="Heebo Light"/>
              </a:rPr>
              <a:t> </a:t>
            </a:r>
            <a:r>
              <a:rPr lang="en-US" sz="1400" b="0" spc="-30" dirty="0">
                <a:solidFill>
                  <a:srgbClr val="404040"/>
                </a:solidFill>
                <a:cs typeface="Heebo Light"/>
              </a:rPr>
              <a:t>20</a:t>
            </a:r>
            <a:r>
              <a:rPr sz="1400" b="0" spc="-30" dirty="0">
                <a:solidFill>
                  <a:srgbClr val="404040"/>
                </a:solidFill>
                <a:cs typeface="Heebo Light"/>
              </a:rPr>
              <a:t> </a:t>
            </a:r>
            <a:r>
              <a:rPr sz="1400" b="0" spc="-10" dirty="0">
                <a:solidFill>
                  <a:srgbClr val="404040"/>
                </a:solidFill>
                <a:cs typeface="Heebo Light"/>
              </a:rPr>
              <a:t>years</a:t>
            </a:r>
            <a:endParaRPr sz="1400" dirty="0">
              <a:cs typeface="Heebo Light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53D564F-CB48-5E69-0009-738FD13A7FC0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637291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/>
                        <a:t>1. Consult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CAI Account Manager (AM) consults with Agency and qualifies need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ABEB32A-17FD-3755-745B-CFD557C78113}"/>
              </a:ext>
            </a:extLst>
          </p:cNvPr>
          <p:cNvGraphicFramePr>
            <a:graphicFrameLocks noGrp="1"/>
          </p:cNvGraphicFramePr>
          <p:nvPr/>
        </p:nvGraphicFramePr>
        <p:xfrm>
          <a:off x="2770284" y="1637291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/>
                        <a:t>2. Create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9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Agency creates the request in the VectorVMS</a:t>
                      </a:r>
                      <a:r>
                        <a:rPr lang="en-US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</a:t>
                      </a:r>
                      <a:r>
                        <a:rPr lang="en-US" sz="105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  <a:endParaRPr lang="en-US" sz="1000" baseline="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4E92EC-1D88-4198-4763-49B757EDE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349236"/>
              </p:ext>
            </p:extLst>
          </p:nvPr>
        </p:nvGraphicFramePr>
        <p:xfrm>
          <a:off x="5083368" y="1637291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/>
                        <a:t>3. 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Validate &amp; Release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CAI AM validates the requirement for completeness and releases to supplier network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AD3459-753C-BB83-0A4F-073909B17DE8}"/>
              </a:ext>
            </a:extLst>
          </p:cNvPr>
          <p:cNvGraphicFramePr>
            <a:graphicFrameLocks noGrp="1"/>
          </p:cNvGraphicFramePr>
          <p:nvPr/>
        </p:nvGraphicFramePr>
        <p:xfrm>
          <a:off x="7396452" y="1637291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/>
                        <a:t>4. Submit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Supplier submits candidates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80066C6-BA43-2013-C088-C3A57AD54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35140"/>
              </p:ext>
            </p:extLst>
          </p:nvPr>
        </p:nvGraphicFramePr>
        <p:xfrm>
          <a:off x="9709535" y="1637290"/>
          <a:ext cx="2025265" cy="1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/>
                        <a:t>5. 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Qualify &amp; Forward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CAI AM screens candidates and forwards qualified candidates to Agency within </a:t>
                      </a:r>
                      <a:r>
                        <a:rPr lang="en-US" sz="1050" b="1" dirty="0"/>
                        <a:t>four business days</a:t>
                      </a:r>
                      <a:endParaRPr lang="en-US" sz="1000" b="1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1012375-336D-45EC-8093-4AE1BCEF2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061690"/>
              </p:ext>
            </p:extLst>
          </p:nvPr>
        </p:nvGraphicFramePr>
        <p:xfrm>
          <a:off x="457200" y="3569158"/>
          <a:ext cx="2025265" cy="1787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/>
                        <a:t>6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Review &amp; Interview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9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17957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Agency reviews qualified candidates and selects interviewees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3EE38B5-42AC-BA93-0C50-3A29D65755A4}"/>
              </a:ext>
            </a:extLst>
          </p:cNvPr>
          <p:cNvGraphicFramePr>
            <a:graphicFrameLocks noGrp="1"/>
          </p:cNvGraphicFramePr>
          <p:nvPr/>
        </p:nvGraphicFramePr>
        <p:xfrm>
          <a:off x="2770284" y="3569158"/>
          <a:ext cx="2025265" cy="1787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/>
                        <a:t>7. Coordinate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17957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/>
                        <a:t>CAI AM coordinates the interview and on-boarding process</a:t>
                      </a:r>
                      <a:endParaRPr lang="en-US" sz="100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5FF7AEC-6D89-5A1C-182D-AA84D8348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218679"/>
              </p:ext>
            </p:extLst>
          </p:nvPr>
        </p:nvGraphicFramePr>
        <p:xfrm>
          <a:off x="5083368" y="3569159"/>
          <a:ext cx="2025265" cy="1787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59949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/>
                        <a:t>8. 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On-board &amp; Verify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18840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Supplier facilitates background checks and onboarding documents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-CAI AM verifies and approves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0AC71C3-FF54-38D1-D2E3-5E6684479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204174"/>
              </p:ext>
            </p:extLst>
          </p:nvPr>
        </p:nvGraphicFramePr>
        <p:xfrm>
          <a:off x="7396452" y="3569158"/>
          <a:ext cx="2025265" cy="1787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/>
                        <a:t>9. Start Work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7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17957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Candidate is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engaged in VectorVMS, begins </a:t>
                      </a:r>
                      <a:r>
                        <a:rPr lang="en-US" sz="1050" dirty="0"/>
                        <a:t>assignment, and submits timesheets each week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5D288AC-F3F2-AD1A-DA74-73C143A57A85}"/>
              </a:ext>
            </a:extLst>
          </p:cNvPr>
          <p:cNvGraphicFramePr>
            <a:graphicFrameLocks noGrp="1"/>
          </p:cNvGraphicFramePr>
          <p:nvPr/>
        </p:nvGraphicFramePr>
        <p:xfrm>
          <a:off x="9709535" y="3569157"/>
          <a:ext cx="2025265" cy="1787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6083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/>
                        <a:t>10. Evaluate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  <a:tr h="117957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050" dirty="0"/>
                        <a:t>CAI AM consults with Agency to review resource work and completes evaluation in the </a:t>
                      </a:r>
                      <a:r>
                        <a:rPr lang="en-US" sz="1000" dirty="0"/>
                        <a:t>VectorVMS</a:t>
                      </a:r>
                      <a:r>
                        <a:rPr lang="en-US" sz="16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</a:t>
                      </a:r>
                      <a:r>
                        <a:rPr lang="en-US" sz="10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 for Supplier feedback</a:t>
                      </a:r>
                      <a:endParaRPr lang="en-US" sz="1000"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37618"/>
                  </a:ext>
                </a:extLst>
              </a:tr>
            </a:tbl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15B574D-A105-8467-5A00-2F246E71BB38}"/>
              </a:ext>
            </a:extLst>
          </p:cNvPr>
          <p:cNvCxnSpPr/>
          <p:nvPr/>
        </p:nvCxnSpPr>
        <p:spPr>
          <a:xfrm>
            <a:off x="2469156" y="2095231"/>
            <a:ext cx="301128" cy="0"/>
          </a:xfrm>
          <a:prstGeom prst="straightConnector1">
            <a:avLst/>
          </a:prstGeom>
          <a:ln w="25400">
            <a:solidFill>
              <a:srgbClr val="16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EBF1228-6644-5F6E-A0F0-AABFA2922B40}"/>
              </a:ext>
            </a:extLst>
          </p:cNvPr>
          <p:cNvCxnSpPr/>
          <p:nvPr/>
        </p:nvCxnSpPr>
        <p:spPr>
          <a:xfrm>
            <a:off x="4782240" y="2095231"/>
            <a:ext cx="301128" cy="0"/>
          </a:xfrm>
          <a:prstGeom prst="straightConnector1">
            <a:avLst/>
          </a:prstGeom>
          <a:ln w="25400">
            <a:solidFill>
              <a:srgbClr val="259B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708A97-45E0-FAC8-F76D-A259D154F818}"/>
              </a:ext>
            </a:extLst>
          </p:cNvPr>
          <p:cNvCxnSpPr/>
          <p:nvPr/>
        </p:nvCxnSpPr>
        <p:spPr>
          <a:xfrm>
            <a:off x="7095323" y="2095231"/>
            <a:ext cx="301128" cy="0"/>
          </a:xfrm>
          <a:prstGeom prst="straightConnector1">
            <a:avLst/>
          </a:prstGeom>
          <a:ln w="25400">
            <a:solidFill>
              <a:srgbClr val="16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E275BA-E78A-4DAF-86DB-18EBCBAC7943}"/>
              </a:ext>
            </a:extLst>
          </p:cNvPr>
          <p:cNvCxnSpPr/>
          <p:nvPr/>
        </p:nvCxnSpPr>
        <p:spPr>
          <a:xfrm>
            <a:off x="9408407" y="2095231"/>
            <a:ext cx="301128" cy="0"/>
          </a:xfrm>
          <a:prstGeom prst="straightConnector1">
            <a:avLst/>
          </a:prstGeom>
          <a:ln w="25400">
            <a:solidFill>
              <a:srgbClr val="718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53AFCD-012B-742F-095B-3039DBE12286}"/>
              </a:ext>
            </a:extLst>
          </p:cNvPr>
          <p:cNvCxnSpPr/>
          <p:nvPr/>
        </p:nvCxnSpPr>
        <p:spPr>
          <a:xfrm>
            <a:off x="4784533" y="4036792"/>
            <a:ext cx="301128" cy="0"/>
          </a:xfrm>
          <a:prstGeom prst="straightConnector1">
            <a:avLst/>
          </a:prstGeom>
          <a:ln w="25400">
            <a:solidFill>
              <a:srgbClr val="16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1826FF-4A12-FA6F-4BD9-769B9D1CFB5B}"/>
              </a:ext>
            </a:extLst>
          </p:cNvPr>
          <p:cNvCxnSpPr/>
          <p:nvPr/>
        </p:nvCxnSpPr>
        <p:spPr>
          <a:xfrm>
            <a:off x="7097616" y="4036792"/>
            <a:ext cx="301128" cy="0"/>
          </a:xfrm>
          <a:prstGeom prst="straightConnector1">
            <a:avLst/>
          </a:prstGeom>
          <a:ln w="25400">
            <a:solidFill>
              <a:srgbClr val="718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AEAF5F6-A6F1-8CF2-CCD8-873CAB529C79}"/>
              </a:ext>
            </a:extLst>
          </p:cNvPr>
          <p:cNvCxnSpPr/>
          <p:nvPr/>
        </p:nvCxnSpPr>
        <p:spPr>
          <a:xfrm>
            <a:off x="9410700" y="4036792"/>
            <a:ext cx="301128" cy="0"/>
          </a:xfrm>
          <a:prstGeom prst="straightConnector1">
            <a:avLst/>
          </a:prstGeom>
          <a:ln w="25400">
            <a:solidFill>
              <a:srgbClr val="FFB7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DCEB4135-48BC-3D15-CD67-B50234546D9D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rot="5400000">
            <a:off x="5982867" y="-1170143"/>
            <a:ext cx="226267" cy="9252335"/>
          </a:xfrm>
          <a:prstGeom prst="bentConnector3">
            <a:avLst>
              <a:gd name="adj1" fmla="val 38230"/>
            </a:avLst>
          </a:prstGeom>
          <a:ln w="25400">
            <a:solidFill>
              <a:srgbClr val="16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 descr="Checklist with solid fill">
            <a:extLst>
              <a:ext uri="{FF2B5EF4-FFF2-40B4-BE49-F238E27FC236}">
                <a16:creationId xmlns:a16="http://schemas.microsoft.com/office/drawing/2014/main" id="{A4BA3717-2ABD-EB40-7F9B-A8DA731E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5346" y="1674665"/>
            <a:ext cx="303893" cy="303893"/>
          </a:xfrm>
          <a:prstGeom prst="rect">
            <a:avLst/>
          </a:prstGeom>
        </p:spPr>
      </p:pic>
      <p:pic>
        <p:nvPicPr>
          <p:cNvPr id="28" name="Graphic 27" descr="Address Book with solid fill">
            <a:extLst>
              <a:ext uri="{FF2B5EF4-FFF2-40B4-BE49-F238E27FC236}">
                <a16:creationId xmlns:a16="http://schemas.microsoft.com/office/drawing/2014/main" id="{D25BC903-BE4E-A9C5-C073-A4F63652C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7798" y="3600741"/>
            <a:ext cx="303893" cy="303893"/>
          </a:xfrm>
          <a:prstGeom prst="rect">
            <a:avLst/>
          </a:prstGeom>
        </p:spPr>
      </p:pic>
      <p:pic>
        <p:nvPicPr>
          <p:cNvPr id="29" name="Graphic 28" descr="Connections with solid fill">
            <a:extLst>
              <a:ext uri="{FF2B5EF4-FFF2-40B4-BE49-F238E27FC236}">
                <a16:creationId xmlns:a16="http://schemas.microsoft.com/office/drawing/2014/main" id="{4B020FCC-0B25-BE40-44A8-523A10B81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0705" y="1674665"/>
            <a:ext cx="303893" cy="303893"/>
          </a:xfrm>
          <a:prstGeom prst="rect">
            <a:avLst/>
          </a:prstGeom>
        </p:spPr>
      </p:pic>
      <p:pic>
        <p:nvPicPr>
          <p:cNvPr id="30" name="Graphic 29" descr="Customer review with solid fill">
            <a:extLst>
              <a:ext uri="{FF2B5EF4-FFF2-40B4-BE49-F238E27FC236}">
                <a16:creationId xmlns:a16="http://schemas.microsoft.com/office/drawing/2014/main" id="{0CC910FE-F8C5-E3AF-8DB0-D50F3C337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97474" y="3600740"/>
            <a:ext cx="303893" cy="303893"/>
          </a:xfrm>
          <a:prstGeom prst="rect">
            <a:avLst/>
          </a:prstGeom>
        </p:spPr>
      </p:pic>
      <p:pic>
        <p:nvPicPr>
          <p:cNvPr id="31" name="Graphic 30" descr="Online meeting with solid fill">
            <a:extLst>
              <a:ext uri="{FF2B5EF4-FFF2-40B4-BE49-F238E27FC236}">
                <a16:creationId xmlns:a16="http://schemas.microsoft.com/office/drawing/2014/main" id="{7D2CB75A-0337-81EF-24C3-CBCE8A47F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2667" y="1656444"/>
            <a:ext cx="303893" cy="303893"/>
          </a:xfrm>
          <a:prstGeom prst="rect">
            <a:avLst/>
          </a:prstGeom>
        </p:spPr>
      </p:pic>
      <p:pic>
        <p:nvPicPr>
          <p:cNvPr id="32" name="Graphic 31" descr="Boardroom with solid fill">
            <a:extLst>
              <a:ext uri="{FF2B5EF4-FFF2-40B4-BE49-F238E27FC236}">
                <a16:creationId xmlns:a16="http://schemas.microsoft.com/office/drawing/2014/main" id="{25E9DAC0-2EE2-C6CD-032E-388653C9C9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38549" y="1653036"/>
            <a:ext cx="380397" cy="380397"/>
          </a:xfrm>
          <a:prstGeom prst="rect">
            <a:avLst/>
          </a:prstGeom>
        </p:spPr>
      </p:pic>
      <p:pic>
        <p:nvPicPr>
          <p:cNvPr id="33" name="Graphic 32" descr="Employee badge with solid fill">
            <a:extLst>
              <a:ext uri="{FF2B5EF4-FFF2-40B4-BE49-F238E27FC236}">
                <a16:creationId xmlns:a16="http://schemas.microsoft.com/office/drawing/2014/main" id="{2B53A9E2-3854-AE54-9D18-2DA154967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45633" y="3591001"/>
            <a:ext cx="303893" cy="303893"/>
          </a:xfrm>
          <a:prstGeom prst="rect">
            <a:avLst/>
          </a:prstGeom>
        </p:spPr>
      </p:pic>
      <p:pic>
        <p:nvPicPr>
          <p:cNvPr id="34" name="Graphic 33" descr="Person with idea with solid fill">
            <a:extLst>
              <a:ext uri="{FF2B5EF4-FFF2-40B4-BE49-F238E27FC236}">
                <a16:creationId xmlns:a16="http://schemas.microsoft.com/office/drawing/2014/main" id="{23ED7A3F-3E15-AB5B-6EA2-C425AB69A1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91998" y="3600741"/>
            <a:ext cx="303893" cy="303893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CA7C5FDF-B4D3-6B0E-2783-BE52A61DAB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56407" y="1653036"/>
            <a:ext cx="342812" cy="34281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7B01635-A0F4-2129-EF89-7FB3335ACD64}"/>
              </a:ext>
            </a:extLst>
          </p:cNvPr>
          <p:cNvSpPr/>
          <p:nvPr/>
        </p:nvSpPr>
        <p:spPr>
          <a:xfrm>
            <a:off x="10968830" y="5996733"/>
            <a:ext cx="765970" cy="2274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Candidate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90B446-055F-E644-1796-450376EFD76A}"/>
              </a:ext>
            </a:extLst>
          </p:cNvPr>
          <p:cNvSpPr/>
          <p:nvPr/>
        </p:nvSpPr>
        <p:spPr>
          <a:xfrm>
            <a:off x="10130630" y="5996733"/>
            <a:ext cx="765970" cy="227457"/>
          </a:xfrm>
          <a:prstGeom prst="rect">
            <a:avLst/>
          </a:prstGeom>
          <a:solidFill>
            <a:srgbClr val="7189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Supplier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932666-0457-4038-A243-8F0C4C1D1395}"/>
              </a:ext>
            </a:extLst>
          </p:cNvPr>
          <p:cNvSpPr/>
          <p:nvPr/>
        </p:nvSpPr>
        <p:spPr>
          <a:xfrm>
            <a:off x="9289453" y="5996733"/>
            <a:ext cx="765970" cy="227457"/>
          </a:xfrm>
          <a:prstGeom prst="rect">
            <a:avLst/>
          </a:prstGeom>
          <a:solidFill>
            <a:srgbClr val="259B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Agency</a:t>
            </a:r>
            <a:endParaRPr lang="en-US" sz="11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CF93B0-4DCA-A365-E30E-04676AFDEB93}"/>
              </a:ext>
            </a:extLst>
          </p:cNvPr>
          <p:cNvSpPr/>
          <p:nvPr/>
        </p:nvSpPr>
        <p:spPr>
          <a:xfrm>
            <a:off x="8448276" y="5996733"/>
            <a:ext cx="765970" cy="227457"/>
          </a:xfrm>
          <a:prstGeom prst="rect">
            <a:avLst/>
          </a:prstGeom>
          <a:solidFill>
            <a:srgbClr val="16407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CAI</a:t>
            </a:r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255DE2-9253-3B8B-ACF0-5CB27FBDF2CE}"/>
              </a:ext>
            </a:extLst>
          </p:cNvPr>
          <p:cNvGrpSpPr/>
          <p:nvPr/>
        </p:nvGrpSpPr>
        <p:grpSpPr>
          <a:xfrm>
            <a:off x="2115053" y="3550261"/>
            <a:ext cx="362981" cy="344634"/>
            <a:chOff x="2115053" y="3550261"/>
            <a:chExt cx="362981" cy="344634"/>
          </a:xfrm>
        </p:grpSpPr>
        <p:pic>
          <p:nvPicPr>
            <p:cNvPr id="36" name="Graphic 35" descr="User with solid fill">
              <a:extLst>
                <a:ext uri="{FF2B5EF4-FFF2-40B4-BE49-F238E27FC236}">
                  <a16:creationId xmlns:a16="http://schemas.microsoft.com/office/drawing/2014/main" id="{735E6655-AE52-D642-40AA-FFBFF2AEA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115053" y="3591002"/>
              <a:ext cx="303893" cy="3038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30FBA2-9FA5-365B-0584-B10D6EF5E156}"/>
                </a:ext>
              </a:extLst>
            </p:cNvPr>
            <p:cNvSpPr txBox="1"/>
            <p:nvPr/>
          </p:nvSpPr>
          <p:spPr>
            <a:xfrm>
              <a:off x="2242776" y="3550261"/>
              <a:ext cx="235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3CB9166-9F65-CA58-34FF-D4B3E28D6C04}"/>
              </a:ext>
            </a:extLst>
          </p:cNvPr>
          <p:cNvSpPr txBox="1"/>
          <p:nvPr/>
        </p:nvSpPr>
        <p:spPr>
          <a:xfrm>
            <a:off x="7930793" y="5979656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Key: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D60E58-C11A-B48C-191B-AA4A5F05C104}"/>
              </a:ext>
            </a:extLst>
          </p:cNvPr>
          <p:cNvCxnSpPr/>
          <p:nvPr/>
        </p:nvCxnSpPr>
        <p:spPr>
          <a:xfrm>
            <a:off x="2478034" y="4048620"/>
            <a:ext cx="301128" cy="0"/>
          </a:xfrm>
          <a:prstGeom prst="straightConnector1">
            <a:avLst/>
          </a:prstGeom>
          <a:ln w="25400">
            <a:solidFill>
              <a:srgbClr val="259B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8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EBD6-95FA-326A-B96C-A70AB4D1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SOW Workflow Process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888880-61C5-1C58-86D9-941C6FE2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183BB-1FEE-2E4C-CAFA-40252C385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19EF8-D3AA-CF19-0163-AA8E8AF24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C981F4D-F5D9-0A45-0A7D-05A975B9973D}"/>
              </a:ext>
            </a:extLst>
          </p:cNvPr>
          <p:cNvGraphicFramePr>
            <a:graphicFrameLocks noGrp="1"/>
          </p:cNvGraphicFramePr>
          <p:nvPr/>
        </p:nvGraphicFramePr>
        <p:xfrm>
          <a:off x="500337" y="2042935"/>
          <a:ext cx="2025265" cy="145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14575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0" dirty="0"/>
                        <a:t>1. SOW Service Request</a:t>
                      </a:r>
                    </a:p>
                  </a:txBody>
                  <a:tcPr marL="182880" marR="274320" marT="0" marB="18288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9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79BC18-8DC9-FDC9-1C17-E2A0BDF04745}"/>
              </a:ext>
            </a:extLst>
          </p:cNvPr>
          <p:cNvGraphicFramePr>
            <a:graphicFrameLocks noGrp="1"/>
          </p:cNvGraphicFramePr>
          <p:nvPr/>
        </p:nvGraphicFramePr>
        <p:xfrm>
          <a:off x="2813421" y="2042935"/>
          <a:ext cx="2025265" cy="145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14575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0" dirty="0"/>
                        <a:t>2. SOW Review</a:t>
                      </a:r>
                    </a:p>
                  </a:txBody>
                  <a:tcPr marL="182880" marR="365760" marB="393192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3C6183-DE43-18F4-47B4-20F199E121CF}"/>
              </a:ext>
            </a:extLst>
          </p:cNvPr>
          <p:cNvGraphicFramePr>
            <a:graphicFrameLocks noGrp="1"/>
          </p:cNvGraphicFramePr>
          <p:nvPr/>
        </p:nvGraphicFramePr>
        <p:xfrm>
          <a:off x="5126505" y="2042935"/>
          <a:ext cx="2025265" cy="145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14575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0" dirty="0"/>
                        <a:t>3. Release SOW</a:t>
                      </a:r>
                    </a:p>
                  </a:txBody>
                  <a:tcPr marL="182880" marR="182880" marB="393192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73661A2-A987-8D1E-FFFA-15513FB114BB}"/>
              </a:ext>
            </a:extLst>
          </p:cNvPr>
          <p:cNvGraphicFramePr>
            <a:graphicFrameLocks noGrp="1"/>
          </p:cNvGraphicFramePr>
          <p:nvPr/>
        </p:nvGraphicFramePr>
        <p:xfrm>
          <a:off x="7439589" y="2042935"/>
          <a:ext cx="2025265" cy="145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14575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0" dirty="0"/>
                        <a:t>4. SOW Response Submissions</a:t>
                      </a:r>
                    </a:p>
                  </a:txBody>
                  <a:tcPr marL="182880" marR="182880" marB="18288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940316D-7876-C60B-1525-60C558FEC57B}"/>
              </a:ext>
            </a:extLst>
          </p:cNvPr>
          <p:cNvGraphicFramePr>
            <a:graphicFrameLocks noGrp="1"/>
          </p:cNvGraphicFramePr>
          <p:nvPr/>
        </p:nvGraphicFramePr>
        <p:xfrm>
          <a:off x="9752672" y="2042934"/>
          <a:ext cx="2025265" cy="145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14575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0" dirty="0"/>
                        <a:t>5. SOW Response Review</a:t>
                      </a:r>
                    </a:p>
                  </a:txBody>
                  <a:tcPr marL="182880" marR="182880" marB="18288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9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176901-7C07-B05B-6A99-0E66723AA112}"/>
              </a:ext>
            </a:extLst>
          </p:cNvPr>
          <p:cNvGraphicFramePr>
            <a:graphicFrameLocks noGrp="1"/>
          </p:cNvGraphicFramePr>
          <p:nvPr/>
        </p:nvGraphicFramePr>
        <p:xfrm>
          <a:off x="500337" y="3974802"/>
          <a:ext cx="2025265" cy="145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14575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0" dirty="0"/>
                        <a:t>6. Award Decision</a:t>
                      </a:r>
                    </a:p>
                  </a:txBody>
                  <a:tcPr marL="182880" marR="182880" marT="91440" marB="393192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9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FB5E774-047F-95AC-4D26-0A2B3D59251C}"/>
              </a:ext>
            </a:extLst>
          </p:cNvPr>
          <p:cNvGraphicFramePr>
            <a:graphicFrameLocks noGrp="1"/>
          </p:cNvGraphicFramePr>
          <p:nvPr/>
        </p:nvGraphicFramePr>
        <p:xfrm>
          <a:off x="2813421" y="3974802"/>
          <a:ext cx="2025265" cy="145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14575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0" dirty="0"/>
                        <a:t>7. Engagement</a:t>
                      </a:r>
                    </a:p>
                  </a:txBody>
                  <a:tcPr marL="182880" marB="393192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A25FF59-C6AB-895C-2F0F-E7C6DFBB4851}"/>
              </a:ext>
            </a:extLst>
          </p:cNvPr>
          <p:cNvGraphicFramePr>
            <a:graphicFrameLocks noGrp="1"/>
          </p:cNvGraphicFramePr>
          <p:nvPr/>
        </p:nvGraphicFramePr>
        <p:xfrm>
          <a:off x="5126505" y="3974802"/>
          <a:ext cx="2025265" cy="145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14575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0" dirty="0"/>
                        <a:t>8. Project</a:t>
                      </a:r>
                    </a:p>
                  </a:txBody>
                  <a:tcPr marL="182880" marB="393192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D059371-D1DB-4747-4718-2F83EE9A733D}"/>
              </a:ext>
            </a:extLst>
          </p:cNvPr>
          <p:cNvGraphicFramePr>
            <a:graphicFrameLocks noGrp="1"/>
          </p:cNvGraphicFramePr>
          <p:nvPr/>
        </p:nvGraphicFramePr>
        <p:xfrm>
          <a:off x="7439589" y="3974802"/>
          <a:ext cx="2025265" cy="145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265">
                  <a:extLst>
                    <a:ext uri="{9D8B030D-6E8A-4147-A177-3AD203B41FA5}">
                      <a16:colId xmlns:a16="http://schemas.microsoft.com/office/drawing/2014/main" val="3893398276"/>
                    </a:ext>
                  </a:extLst>
                </a:gridCol>
              </a:tblGrid>
              <a:tr h="14575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0" dirty="0"/>
                        <a:t>9. Finalization</a:t>
                      </a:r>
                    </a:p>
                  </a:txBody>
                  <a:tcPr marL="182880" marB="393192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90502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9140D1C-50E3-30B7-BF26-25DDA6704A35}"/>
              </a:ext>
            </a:extLst>
          </p:cNvPr>
          <p:cNvSpPr/>
          <p:nvPr/>
        </p:nvSpPr>
        <p:spPr>
          <a:xfrm>
            <a:off x="11011967" y="5989424"/>
            <a:ext cx="765970" cy="227457"/>
          </a:xfrm>
          <a:prstGeom prst="rect">
            <a:avLst/>
          </a:prstGeom>
          <a:solidFill>
            <a:srgbClr val="7189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Supplier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EA9904-3B26-4987-793C-EA0583A10610}"/>
              </a:ext>
            </a:extLst>
          </p:cNvPr>
          <p:cNvSpPr/>
          <p:nvPr/>
        </p:nvSpPr>
        <p:spPr>
          <a:xfrm>
            <a:off x="10170790" y="5989424"/>
            <a:ext cx="765970" cy="227457"/>
          </a:xfrm>
          <a:prstGeom prst="rect">
            <a:avLst/>
          </a:prstGeom>
          <a:solidFill>
            <a:srgbClr val="259B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Client</a:t>
            </a:r>
            <a:endParaRPr lang="en-US" sz="11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4F2888-B2A7-5368-3E76-BB66D892CC78}"/>
              </a:ext>
            </a:extLst>
          </p:cNvPr>
          <p:cNvSpPr/>
          <p:nvPr/>
        </p:nvSpPr>
        <p:spPr>
          <a:xfrm>
            <a:off x="9329613" y="5989424"/>
            <a:ext cx="765970" cy="227457"/>
          </a:xfrm>
          <a:prstGeom prst="rect">
            <a:avLst/>
          </a:prstGeom>
          <a:solidFill>
            <a:srgbClr val="16407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CAI</a:t>
            </a:r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2045DB-A505-8037-3D14-A02D201F4DA1}"/>
              </a:ext>
            </a:extLst>
          </p:cNvPr>
          <p:cNvCxnSpPr>
            <a:cxnSpLocks/>
          </p:cNvCxnSpPr>
          <p:nvPr/>
        </p:nvCxnSpPr>
        <p:spPr>
          <a:xfrm>
            <a:off x="2512293" y="2979607"/>
            <a:ext cx="301128" cy="0"/>
          </a:xfrm>
          <a:prstGeom prst="straightConnector1">
            <a:avLst/>
          </a:prstGeom>
          <a:ln w="25400">
            <a:solidFill>
              <a:srgbClr val="259B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5A4FCD-E47C-A77E-ECC4-C7EBDBA4E6B0}"/>
              </a:ext>
            </a:extLst>
          </p:cNvPr>
          <p:cNvCxnSpPr>
            <a:cxnSpLocks/>
          </p:cNvCxnSpPr>
          <p:nvPr/>
        </p:nvCxnSpPr>
        <p:spPr>
          <a:xfrm>
            <a:off x="4825377" y="2979607"/>
            <a:ext cx="301128" cy="0"/>
          </a:xfrm>
          <a:prstGeom prst="straightConnector1">
            <a:avLst/>
          </a:prstGeom>
          <a:ln w="25400">
            <a:solidFill>
              <a:srgbClr val="16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F31564-042B-3DF9-73B4-008595AE8D4C}"/>
              </a:ext>
            </a:extLst>
          </p:cNvPr>
          <p:cNvCxnSpPr>
            <a:cxnSpLocks/>
          </p:cNvCxnSpPr>
          <p:nvPr/>
        </p:nvCxnSpPr>
        <p:spPr>
          <a:xfrm>
            <a:off x="7138460" y="2979607"/>
            <a:ext cx="301128" cy="0"/>
          </a:xfrm>
          <a:prstGeom prst="straightConnector1">
            <a:avLst/>
          </a:prstGeom>
          <a:ln w="25400">
            <a:solidFill>
              <a:srgbClr val="16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A45848-AECE-D62F-1455-0A3BF59C2851}"/>
              </a:ext>
            </a:extLst>
          </p:cNvPr>
          <p:cNvCxnSpPr>
            <a:cxnSpLocks/>
          </p:cNvCxnSpPr>
          <p:nvPr/>
        </p:nvCxnSpPr>
        <p:spPr>
          <a:xfrm>
            <a:off x="9451544" y="2979607"/>
            <a:ext cx="301128" cy="0"/>
          </a:xfrm>
          <a:prstGeom prst="straightConnector1">
            <a:avLst/>
          </a:prstGeom>
          <a:ln w="25400">
            <a:solidFill>
              <a:srgbClr val="718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0CAA9F-4154-8322-5A0E-217898794BC9}"/>
              </a:ext>
            </a:extLst>
          </p:cNvPr>
          <p:cNvCxnSpPr>
            <a:cxnSpLocks/>
          </p:cNvCxnSpPr>
          <p:nvPr/>
        </p:nvCxnSpPr>
        <p:spPr>
          <a:xfrm>
            <a:off x="4827670" y="4923710"/>
            <a:ext cx="301128" cy="0"/>
          </a:xfrm>
          <a:prstGeom prst="straightConnector1">
            <a:avLst/>
          </a:prstGeom>
          <a:ln w="25400">
            <a:solidFill>
              <a:srgbClr val="16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08D22A-68F7-581C-8EE3-BD94FE147907}"/>
              </a:ext>
            </a:extLst>
          </p:cNvPr>
          <p:cNvCxnSpPr>
            <a:cxnSpLocks/>
          </p:cNvCxnSpPr>
          <p:nvPr/>
        </p:nvCxnSpPr>
        <p:spPr>
          <a:xfrm>
            <a:off x="7140753" y="4923710"/>
            <a:ext cx="301128" cy="0"/>
          </a:xfrm>
          <a:prstGeom prst="straightConnector1">
            <a:avLst/>
          </a:prstGeom>
          <a:ln w="25400">
            <a:solidFill>
              <a:srgbClr val="718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84A30BF6-6CF9-407C-E7AE-50EE5FF08FC7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rot="5400000">
            <a:off x="5901997" y="-888505"/>
            <a:ext cx="474280" cy="9252335"/>
          </a:xfrm>
          <a:prstGeom prst="bentConnector3">
            <a:avLst>
              <a:gd name="adj1" fmla="val 50000"/>
            </a:avLst>
          </a:prstGeom>
          <a:ln w="25400">
            <a:solidFill>
              <a:srgbClr val="259B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Checklist with solid fill">
            <a:extLst>
              <a:ext uri="{FF2B5EF4-FFF2-40B4-BE49-F238E27FC236}">
                <a16:creationId xmlns:a16="http://schemas.microsoft.com/office/drawing/2014/main" id="{096EF474-C6E5-8D40-C4E3-CE8338F82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3331" y="2080309"/>
            <a:ext cx="420565" cy="420565"/>
          </a:xfrm>
          <a:prstGeom prst="rect">
            <a:avLst/>
          </a:prstGeom>
        </p:spPr>
      </p:pic>
      <p:pic>
        <p:nvPicPr>
          <p:cNvPr id="26" name="Graphic 25" descr="Customer review with solid fill">
            <a:extLst>
              <a:ext uri="{FF2B5EF4-FFF2-40B4-BE49-F238E27FC236}">
                <a16:creationId xmlns:a16="http://schemas.microsoft.com/office/drawing/2014/main" id="{B92D9D70-D7CB-F8ED-08E6-DD7242FF4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4667" y="4006384"/>
            <a:ext cx="303893" cy="303893"/>
          </a:xfrm>
          <a:prstGeom prst="rect">
            <a:avLst/>
          </a:prstGeom>
        </p:spPr>
      </p:pic>
      <p:pic>
        <p:nvPicPr>
          <p:cNvPr id="27" name="Graphic 26" descr="Employee badge with solid fill">
            <a:extLst>
              <a:ext uri="{FF2B5EF4-FFF2-40B4-BE49-F238E27FC236}">
                <a16:creationId xmlns:a16="http://schemas.microsoft.com/office/drawing/2014/main" id="{33E4FA30-C6A1-2D71-1940-4FBDDB6F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342" y="3996645"/>
            <a:ext cx="368870" cy="368870"/>
          </a:xfrm>
          <a:prstGeom prst="rect">
            <a:avLst/>
          </a:prstGeom>
        </p:spPr>
      </p:pic>
      <p:pic>
        <p:nvPicPr>
          <p:cNvPr id="28" name="Graphic 27" descr="Magnifying glass with solid fill">
            <a:extLst>
              <a:ext uri="{FF2B5EF4-FFF2-40B4-BE49-F238E27FC236}">
                <a16:creationId xmlns:a16="http://schemas.microsoft.com/office/drawing/2014/main" id="{22780312-2425-C497-2917-675D3CE1E0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08051" y="2097599"/>
            <a:ext cx="493950" cy="4939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1E25D6D-D927-6CD2-FCE0-135878DE8BBE}"/>
              </a:ext>
            </a:extLst>
          </p:cNvPr>
          <p:cNvGrpSpPr/>
          <p:nvPr/>
        </p:nvGrpSpPr>
        <p:grpSpPr>
          <a:xfrm>
            <a:off x="6664409" y="2106678"/>
            <a:ext cx="433440" cy="420565"/>
            <a:chOff x="6482431" y="1787143"/>
            <a:chExt cx="433440" cy="420565"/>
          </a:xfrm>
        </p:grpSpPr>
        <p:pic>
          <p:nvPicPr>
            <p:cNvPr id="30" name="Graphic 29" descr="Checklist with solid fill">
              <a:extLst>
                <a:ext uri="{FF2B5EF4-FFF2-40B4-BE49-F238E27FC236}">
                  <a16:creationId xmlns:a16="http://schemas.microsoft.com/office/drawing/2014/main" id="{A1E48AFA-1C62-E674-4975-89914DF2F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82431" y="1787143"/>
              <a:ext cx="420565" cy="420565"/>
            </a:xfrm>
            <a:prstGeom prst="rect">
              <a:avLst/>
            </a:prstGeom>
          </p:spPr>
        </p:pic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32AD8341-B107-847F-2629-3F5EA61CC0A2}"/>
                </a:ext>
              </a:extLst>
            </p:cNvPr>
            <p:cNvSpPr/>
            <p:nvPr/>
          </p:nvSpPr>
          <p:spPr>
            <a:xfrm>
              <a:off x="6815905" y="1843170"/>
              <a:ext cx="99966" cy="30851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F4AA68-BDB3-DAFC-3438-5200621DA808}"/>
              </a:ext>
            </a:extLst>
          </p:cNvPr>
          <p:cNvGrpSpPr/>
          <p:nvPr/>
        </p:nvGrpSpPr>
        <p:grpSpPr>
          <a:xfrm>
            <a:off x="8638453" y="2102361"/>
            <a:ext cx="802226" cy="368854"/>
            <a:chOff x="8588001" y="1782826"/>
            <a:chExt cx="802226" cy="368854"/>
          </a:xfrm>
          <a:solidFill>
            <a:schemeClr val="bg1"/>
          </a:solidFill>
        </p:grpSpPr>
        <p:pic>
          <p:nvPicPr>
            <p:cNvPr id="33" name="Graphic 32" descr="Checkbox Checked with solid fill">
              <a:extLst>
                <a:ext uri="{FF2B5EF4-FFF2-40B4-BE49-F238E27FC236}">
                  <a16:creationId xmlns:a16="http://schemas.microsoft.com/office/drawing/2014/main" id="{90D1E2EA-3DE3-4BD6-6DEA-974CEF042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88001" y="1787143"/>
              <a:ext cx="364537" cy="364537"/>
            </a:xfrm>
            <a:prstGeom prst="rect">
              <a:avLst/>
            </a:prstGeom>
          </p:spPr>
        </p:pic>
        <p:pic>
          <p:nvPicPr>
            <p:cNvPr id="34" name="Graphic 33" descr="Checkbox Checked with solid fill">
              <a:extLst>
                <a:ext uri="{FF2B5EF4-FFF2-40B4-BE49-F238E27FC236}">
                  <a16:creationId xmlns:a16="http://schemas.microsoft.com/office/drawing/2014/main" id="{5CB52A5C-626A-737E-6E61-A88489DC4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09331" y="1786104"/>
              <a:ext cx="364537" cy="364537"/>
            </a:xfrm>
            <a:prstGeom prst="rect">
              <a:avLst/>
            </a:prstGeom>
          </p:spPr>
        </p:pic>
        <p:pic>
          <p:nvPicPr>
            <p:cNvPr id="35" name="Graphic 34" descr="Checkbox Checked with solid fill">
              <a:extLst>
                <a:ext uri="{FF2B5EF4-FFF2-40B4-BE49-F238E27FC236}">
                  <a16:creationId xmlns:a16="http://schemas.microsoft.com/office/drawing/2014/main" id="{789D9A35-1F30-5BB8-89DE-A206DF357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25690" y="1782826"/>
              <a:ext cx="364537" cy="36453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FAE7EB6-E23B-5CC5-2E15-7EDE87E12B08}"/>
              </a:ext>
            </a:extLst>
          </p:cNvPr>
          <p:cNvGrpSpPr/>
          <p:nvPr/>
        </p:nvGrpSpPr>
        <p:grpSpPr>
          <a:xfrm>
            <a:off x="10952481" y="2080309"/>
            <a:ext cx="802226" cy="368854"/>
            <a:chOff x="8588001" y="1782826"/>
            <a:chExt cx="802226" cy="368854"/>
          </a:xfrm>
          <a:solidFill>
            <a:schemeClr val="bg1"/>
          </a:solidFill>
        </p:grpSpPr>
        <p:pic>
          <p:nvPicPr>
            <p:cNvPr id="37" name="Graphic 36" descr="Checkbox Checked with solid fill">
              <a:extLst>
                <a:ext uri="{FF2B5EF4-FFF2-40B4-BE49-F238E27FC236}">
                  <a16:creationId xmlns:a16="http://schemas.microsoft.com/office/drawing/2014/main" id="{221BC630-74B8-423C-B7D2-6A62A7699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88001" y="1787143"/>
              <a:ext cx="364537" cy="364537"/>
            </a:xfrm>
            <a:prstGeom prst="rect">
              <a:avLst/>
            </a:prstGeom>
          </p:spPr>
        </p:pic>
        <p:pic>
          <p:nvPicPr>
            <p:cNvPr id="38" name="Graphic 37" descr="Checkbox Checked with solid fill">
              <a:extLst>
                <a:ext uri="{FF2B5EF4-FFF2-40B4-BE49-F238E27FC236}">
                  <a16:creationId xmlns:a16="http://schemas.microsoft.com/office/drawing/2014/main" id="{AC963F11-2D84-E6BE-8816-93B5B9417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09331" y="1786104"/>
              <a:ext cx="364537" cy="364537"/>
            </a:xfrm>
            <a:prstGeom prst="rect">
              <a:avLst/>
            </a:prstGeom>
          </p:spPr>
        </p:pic>
        <p:pic>
          <p:nvPicPr>
            <p:cNvPr id="39" name="Graphic 38" descr="Checkbox Checked with solid fill">
              <a:extLst>
                <a:ext uri="{FF2B5EF4-FFF2-40B4-BE49-F238E27FC236}">
                  <a16:creationId xmlns:a16="http://schemas.microsoft.com/office/drawing/2014/main" id="{8C375ED5-ADEF-5C8A-50A9-AD2ED12EC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25690" y="1782826"/>
              <a:ext cx="364537" cy="364537"/>
            </a:xfrm>
            <a:prstGeom prst="rect">
              <a:avLst/>
            </a:prstGeom>
          </p:spPr>
        </p:pic>
      </p:grpSp>
      <p:pic>
        <p:nvPicPr>
          <p:cNvPr id="40" name="Graphic 39" descr="Magnifying glass with solid fill">
            <a:extLst>
              <a:ext uri="{FF2B5EF4-FFF2-40B4-BE49-F238E27FC236}">
                <a16:creationId xmlns:a16="http://schemas.microsoft.com/office/drawing/2014/main" id="{789DF25B-FDDA-1A3E-6F97-EF9D52C7F7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053528" y="2064106"/>
            <a:ext cx="493950" cy="49395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13C609E-64BA-1004-BEB4-3FB9DC33A3B3}"/>
              </a:ext>
            </a:extLst>
          </p:cNvPr>
          <p:cNvGrpSpPr/>
          <p:nvPr/>
        </p:nvGrpSpPr>
        <p:grpSpPr>
          <a:xfrm>
            <a:off x="1769526" y="3980952"/>
            <a:ext cx="705755" cy="428100"/>
            <a:chOff x="1787284" y="3653016"/>
            <a:chExt cx="600966" cy="364537"/>
          </a:xfrm>
        </p:grpSpPr>
        <p:pic>
          <p:nvPicPr>
            <p:cNvPr id="42" name="Graphic 41" descr="User with solid fill">
              <a:extLst>
                <a:ext uri="{FF2B5EF4-FFF2-40B4-BE49-F238E27FC236}">
                  <a16:creationId xmlns:a16="http://schemas.microsoft.com/office/drawing/2014/main" id="{4FE45D6C-87C2-E891-6112-32C445421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84357" y="3677111"/>
              <a:ext cx="303893" cy="303893"/>
            </a:xfrm>
            <a:prstGeom prst="rect">
              <a:avLst/>
            </a:prstGeom>
          </p:spPr>
        </p:pic>
        <p:pic>
          <p:nvPicPr>
            <p:cNvPr id="43" name="Graphic 42" descr="Checkbox Checked with solid fill">
              <a:extLst>
                <a:ext uri="{FF2B5EF4-FFF2-40B4-BE49-F238E27FC236}">
                  <a16:creationId xmlns:a16="http://schemas.microsoft.com/office/drawing/2014/main" id="{3D6FBF81-D2ED-A307-8E59-5258AF9C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87284" y="3653016"/>
              <a:ext cx="364537" cy="364537"/>
            </a:xfrm>
            <a:prstGeom prst="rect">
              <a:avLst/>
            </a:prstGeom>
          </p:spPr>
        </p:pic>
      </p:grpSp>
      <p:pic>
        <p:nvPicPr>
          <p:cNvPr id="44" name="Graphic 43" descr="Teacher with solid fill">
            <a:extLst>
              <a:ext uri="{FF2B5EF4-FFF2-40B4-BE49-F238E27FC236}">
                <a16:creationId xmlns:a16="http://schemas.microsoft.com/office/drawing/2014/main" id="{6B06B953-19CA-BECF-AA24-647BF4421E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07847" y="3984989"/>
            <a:ext cx="428100" cy="428100"/>
          </a:xfrm>
          <a:prstGeom prst="rect">
            <a:avLst/>
          </a:prstGeom>
        </p:spPr>
      </p:pic>
      <p:pic>
        <p:nvPicPr>
          <p:cNvPr id="45" name="Graphic 44" descr="Handshake with solid fill">
            <a:extLst>
              <a:ext uri="{FF2B5EF4-FFF2-40B4-BE49-F238E27FC236}">
                <a16:creationId xmlns:a16="http://schemas.microsoft.com/office/drawing/2014/main" id="{DE6C24B6-E38F-DB49-8F21-C8EB4E88D6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20828" y="3996645"/>
            <a:ext cx="445791" cy="44579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28E242A-8B27-EF5B-5354-FBC135442CA2}"/>
              </a:ext>
            </a:extLst>
          </p:cNvPr>
          <p:cNvSpPr/>
          <p:nvPr/>
        </p:nvSpPr>
        <p:spPr>
          <a:xfrm>
            <a:off x="2118395" y="2162705"/>
            <a:ext cx="233162" cy="166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8B1D00B-FA38-3FB5-32A6-A507779613E2}"/>
              </a:ext>
            </a:extLst>
          </p:cNvPr>
          <p:cNvGrpSpPr/>
          <p:nvPr/>
        </p:nvGrpSpPr>
        <p:grpSpPr>
          <a:xfrm>
            <a:off x="1973532" y="2042934"/>
            <a:ext cx="515122" cy="515122"/>
            <a:chOff x="1930395" y="1723399"/>
            <a:chExt cx="515122" cy="515122"/>
          </a:xfrm>
        </p:grpSpPr>
        <p:pic>
          <p:nvPicPr>
            <p:cNvPr id="48" name="Graphic 47" descr="Chat bubble with solid fill">
              <a:extLst>
                <a:ext uri="{FF2B5EF4-FFF2-40B4-BE49-F238E27FC236}">
                  <a16:creationId xmlns:a16="http://schemas.microsoft.com/office/drawing/2014/main" id="{72225802-00FE-A65E-FF82-987879623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930395" y="1723399"/>
              <a:ext cx="515122" cy="515122"/>
            </a:xfrm>
            <a:prstGeom prst="rect">
              <a:avLst/>
            </a:prstGeom>
          </p:spPr>
        </p:pic>
        <p:pic>
          <p:nvPicPr>
            <p:cNvPr id="49" name="Graphic 48" descr="Checkmark with solid fill">
              <a:extLst>
                <a:ext uri="{FF2B5EF4-FFF2-40B4-BE49-F238E27FC236}">
                  <a16:creationId xmlns:a16="http://schemas.microsoft.com/office/drawing/2014/main" id="{FC993B97-930D-5699-79FB-2FFE949CC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104725" y="1859799"/>
              <a:ext cx="181091" cy="181091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6A9360E-C1EA-CF4C-56D6-00A178211621}"/>
              </a:ext>
            </a:extLst>
          </p:cNvPr>
          <p:cNvSpPr txBox="1"/>
          <p:nvPr/>
        </p:nvSpPr>
        <p:spPr>
          <a:xfrm>
            <a:off x="8755922" y="5955271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Key: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CF69FF9-EE55-3F6A-C3B5-41ECF7D25179}"/>
              </a:ext>
            </a:extLst>
          </p:cNvPr>
          <p:cNvCxnSpPr>
            <a:cxnSpLocks/>
          </p:cNvCxnSpPr>
          <p:nvPr/>
        </p:nvCxnSpPr>
        <p:spPr>
          <a:xfrm>
            <a:off x="2516175" y="4923710"/>
            <a:ext cx="301128" cy="0"/>
          </a:xfrm>
          <a:prstGeom prst="straightConnector1">
            <a:avLst/>
          </a:prstGeom>
          <a:ln w="25400">
            <a:solidFill>
              <a:srgbClr val="259B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4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oup of people looking at a computer screen&#10;&#10;Description automatically generated">
            <a:extLst>
              <a:ext uri="{FF2B5EF4-FFF2-40B4-BE49-F238E27FC236}">
                <a16:creationId xmlns:a16="http://schemas.microsoft.com/office/drawing/2014/main" id="{1435EB8B-E28C-484D-69AF-9E5C2E3C08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r="2436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BA1FBA3-1B82-D519-5305-12227462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0121"/>
            <a:ext cx="6400800" cy="548054"/>
          </a:xfrm>
        </p:spPr>
        <p:txBody>
          <a:bodyPr/>
          <a:lstStyle/>
          <a:p>
            <a:pPr algn="ctr"/>
            <a:r>
              <a:rPr lang="en-US" dirty="0"/>
              <a:t>VectorVMS Demo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ED540-BE06-D3D2-8D29-546CBA395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66AD5-9172-0653-ECA9-66296603B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E013E-4E0D-10A1-B724-818C9E6E4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6CA44-08A4-832C-4098-0C38CC6F2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D7F9-247A-B167-183B-491226AC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CAI’s Approach –</a:t>
            </a:r>
            <a:br>
              <a:rPr lang="en-US" dirty="0"/>
            </a:br>
            <a:r>
              <a:rPr lang="en-US" dirty="0"/>
              <a:t>Speed AND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020A1-8E55-450C-6533-9E5985B766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ECA50-1380-CCC5-1514-91B74A35E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C5E52-A08F-4341-9A59-9B29036DA3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34000" y="2262553"/>
            <a:ext cx="6400800" cy="401442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CAI’s best practices within Contingent Workforce Management have been derived from over 20 years implementing, delivering, and supporting large public sector MSP client programs. 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Thorough requirement creation/validation captures position-specific details and information that suppliers need to provide strong candidates, and accurate SOW proposals.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CAI’s experienced and long-tenured Account Management Team(s) screen and shortlist candidates, providing Top 3-5 candidates within 4 business days, with high level of accuracy.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More than a score:  Our screening goes beyond a system-generated score.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We facilitate the entire workflow, quickly and efficiently, so you can focus on your business.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We are here to provide support throughout the duration of the engagement lifecycle to assist and ensure delivery competency.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30F18-6BCC-FF68-BCC1-C67909854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2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2AB7-8758-0294-CE2A-65C429AE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6907"/>
            <a:ext cx="11277600" cy="2070620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27A36-344A-19E5-C304-E7BEFEEA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pic>
        <p:nvPicPr>
          <p:cNvPr id="9" name="Picture Placeholder 8" descr="A group of people sitting in a row&#10;&#10;Description automatically generated">
            <a:extLst>
              <a:ext uri="{FF2B5EF4-FFF2-40B4-BE49-F238E27FC236}">
                <a16:creationId xmlns:a16="http://schemas.microsoft.com/office/drawing/2014/main" id="{B73A817A-5D29-DA74-D609-047B4027C8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b="42364"/>
          <a:stretch/>
        </p:blipFill>
        <p:spPr>
          <a:xfrm>
            <a:off x="0" y="-2"/>
            <a:ext cx="12192000" cy="37719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46140-5AF4-0C76-39C5-D5C903702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D712FB-5427-EF9D-6C80-BFD12B2B69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DD97E-5C63-0335-4D61-7ED43B989F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A05D3-4280-EC78-036E-BC5FE460EB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A54A4-8DD9-0A77-468C-8CD0759CD0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BFE977-E81F-447A-F4C5-9B90D87D2F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780995-FA1D-5101-C824-C8B379B67A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9D1175D-F736-3E8C-DBF4-152F558F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B27DF4D-D7DB-4B27-E9E1-C7224A609F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65CC16-1A11-5892-4A27-FE4427795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1A9D33-32E4-501D-E5CE-F754E32328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Introductions &amp; Meet the Team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3BA946-A962-A8F2-5272-B1D0AE00D9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Company Contract Experience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8CB0B2-43CB-5ECF-7230-9F72212F8A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SLA Metrics and Reporting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64CD84-6239-A2C6-3A25-9AA83A9F07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Contractor Transitions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FCCB64-4E55-546B-53F7-953441EF82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VMS Demonstration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AB02E41-9D1C-31A8-AB7F-F4DDDF5A99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67ACFA6-64B9-74D1-F261-91AE2EED0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6B2186-5EB5-4B56-9422-33427BFD244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dirty="0"/>
              <a:t>Linda Leiby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E0623-6E4C-D95F-1A45-269ED43D7BA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dirty="0"/>
              <a:t>Scott Edwards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DB868-F340-C7D7-DFF8-0AF220EEC41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 dirty="0"/>
              <a:t>Cindy Sullivan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B4F9D-D169-C0B6-B1A1-9493C7DA7A4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US" dirty="0"/>
              <a:t>Chris Tilley</a:t>
            </a:r>
          </a:p>
        </p:txBody>
      </p:sp>
      <p:pic>
        <p:nvPicPr>
          <p:cNvPr id="23" name="Picture Placeholder 22" descr="A person with brown hair wearing glasses&#10;&#10;Description automatically generated">
            <a:extLst>
              <a:ext uri="{FF2B5EF4-FFF2-40B4-BE49-F238E27FC236}">
                <a16:creationId xmlns:a16="http://schemas.microsoft.com/office/drawing/2014/main" id="{73DD7BD3-DDC9-5F64-8E4E-9568C9D57A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" b="117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B3B266E-8535-1D88-947D-4005ED114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team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FD1CE-519F-072C-B814-B394C34F4E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48247C-9C91-B429-782F-3076B8BC1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EED084-3319-2908-3BED-13A1D86A08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Director, Contingent Workforce Solutions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FED24A-B070-BE4D-F00D-271C7C44B4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Linda.Leiby@cai.io</a:t>
            </a:r>
          </a:p>
        </p:txBody>
      </p:sp>
      <p:pic>
        <p:nvPicPr>
          <p:cNvPr id="25" name="Picture Placeholder 2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AE9AF9DF-35E6-93A3-CB3B-807C009AC55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r="208"/>
          <a:stretch>
            <a:fillRect/>
          </a:stretch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19022-A1F5-0539-9479-0122D135BE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Service Delivery Manager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BA28ED-4788-F302-0D15-F4F2899487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Scott.Edwards@cai.io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EB629DEF-1351-ECFF-0008-3F9FBA1C918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3472" r="4484" b="4484"/>
          <a:stretch/>
        </p:blipFill>
        <p:spPr>
          <a:xfrm>
            <a:off x="9769670" y="1913843"/>
            <a:ext cx="1364604" cy="1371600"/>
          </a:xfrm>
          <a:prstGeom prst="ellipse">
            <a:avLst/>
          </a:prstGeom>
          <a:ln>
            <a:noFill/>
          </a:ln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1E0CD03-94F7-98CE-6F53-E812FE8FB32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Executive Director, Public Sector</a:t>
            </a: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61EC941-E668-68DA-2E2D-34028A3EFC0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Cynthia.Sullivan@cai.io</a:t>
            </a:r>
          </a:p>
        </p:txBody>
      </p:sp>
      <p:pic>
        <p:nvPicPr>
          <p:cNvPr id="29" name="Picture Placeholder 2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924BBB9-27BF-1EB3-B082-66CCCCDA2EDB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9974" y="1913843"/>
            <a:ext cx="1371600" cy="1371600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A883774-E464-04ED-46C1-9B06917CEF6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VectorVMS</a:t>
            </a:r>
          </a:p>
          <a:p>
            <a:r>
              <a:rPr lang="en-US" dirty="0"/>
              <a:t>Sr. Channel Account Manager-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808D92-625A-B83E-7977-DF948F51CA9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/>
              <a:t>Chris.Tilley@vectorvms.com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8F6A7FD-FE47-3C5C-FECD-835CBEE91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 dirty="0"/>
              <a:t>  |  </a:t>
            </a:r>
            <a:fld id="{1FFE9701-F574-485B-989C-096B7922C3D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2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5">
            <a:extLst>
              <a:ext uri="{FF2B5EF4-FFF2-40B4-BE49-F238E27FC236}">
                <a16:creationId xmlns:a16="http://schemas.microsoft.com/office/drawing/2014/main" id="{9CA5200C-B119-DC3D-87EB-CF629AFC4973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39" y="0"/>
            <a:ext cx="8967681" cy="197188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53A76F9-3B5B-8C78-C46B-2499304424B3}"/>
              </a:ext>
            </a:extLst>
          </p:cNvPr>
          <p:cNvSpPr/>
          <p:nvPr/>
        </p:nvSpPr>
        <p:spPr>
          <a:xfrm>
            <a:off x="-7239" y="872067"/>
            <a:ext cx="8967681" cy="1099819"/>
          </a:xfrm>
          <a:prstGeom prst="rect">
            <a:avLst/>
          </a:prstGeom>
          <a:gradFill>
            <a:gsLst>
              <a:gs pos="2500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3C26A-75FE-3A42-9B06-C0341A01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268046"/>
            <a:ext cx="8381411" cy="5480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We are CAI.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9F61A6-B5C7-B546-AD81-657A1A399D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87540-7767-2E4E-A4EC-AD24A3FEB3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017470"/>
            <a:ext cx="8381411" cy="33524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About 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F5119A-A70F-C143-8FE9-BB8B7CD77A3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9" y="2182680"/>
            <a:ext cx="8068734" cy="1099819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>
                <a:effectLst/>
                <a:latin typeface="Public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CAI is a global technology services firm with over 8,700 associates worldwide, serving 450+ clients in both commercial and public sector, with a yearly revenue of $1 billion+.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D9476C-22DE-744A-A2B9-C81E704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155" y="3465060"/>
            <a:ext cx="274320" cy="222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53280-6BB8-534C-A114-8985C1F1B7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95" y="4953225"/>
            <a:ext cx="274320" cy="274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A2479F-8BBC-1749-BC14-F2E94003BB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155" y="4953225"/>
            <a:ext cx="248603" cy="274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C6C1C4-4BD5-D847-A770-9AEC9FC7FA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95" y="3452202"/>
            <a:ext cx="274320" cy="248603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DF087BA-3BE2-66D0-F1D2-1AEDB9ADC8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67800" y="312844"/>
            <a:ext cx="2667000" cy="411793"/>
          </a:xfrm>
        </p:spPr>
        <p:txBody>
          <a:bodyPr>
            <a:normAutofit/>
          </a:bodyPr>
          <a:lstStyle/>
          <a:p>
            <a:r>
              <a:rPr lang="en-US" sz="1400" b="1"/>
              <a:t>Services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622EDD5-D669-A6E6-722C-0A0D300D06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67800" y="670848"/>
            <a:ext cx="2667000" cy="3486940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Neurodiverse Solutions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Consulting/Advisory Services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Contingent Workforce Solutions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Cybersecurity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Intelligent Automation/RPA</a:t>
            </a:r>
          </a:p>
          <a:p>
            <a:pPr marL="0" indent="0">
              <a:spcBef>
                <a:spcPts val="600"/>
              </a:spcBef>
              <a:spcAft>
                <a:spcPts val="400"/>
              </a:spcAft>
              <a:buNone/>
              <a:defRPr/>
            </a:pPr>
            <a:r>
              <a:rPr lang="en-US" sz="1200" b="1">
                <a:solidFill>
                  <a:schemeClr val="accent2"/>
                </a:solidFill>
                <a:latin typeface="Public Sans" pitchFamily="50" charset="0"/>
              </a:rPr>
              <a:t>Digital Services</a:t>
            </a:r>
          </a:p>
          <a:p>
            <a:pPr marL="228600" lvl="1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Application Development </a:t>
            </a:r>
            <a:br>
              <a:rPr lang="en-US" sz="1200">
                <a:latin typeface="Public Sans" pitchFamily="50" charset="0"/>
              </a:rPr>
            </a:br>
            <a:r>
              <a:rPr lang="en-US" sz="1200">
                <a:latin typeface="Public Sans" pitchFamily="50" charset="0"/>
              </a:rPr>
              <a:t>and Maintenance</a:t>
            </a:r>
          </a:p>
          <a:p>
            <a:pPr marL="228600" lvl="1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Application Modernization</a:t>
            </a:r>
          </a:p>
          <a:p>
            <a:pPr marL="228600" lvl="1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Application Rationalization</a:t>
            </a:r>
          </a:p>
          <a:p>
            <a:pPr marL="0" indent="0">
              <a:spcBef>
                <a:spcPts val="600"/>
              </a:spcBef>
              <a:spcAft>
                <a:spcPts val="400"/>
              </a:spcAft>
              <a:buNone/>
              <a:defRPr/>
            </a:pPr>
            <a:r>
              <a:rPr lang="en-US" sz="1200" b="1">
                <a:solidFill>
                  <a:schemeClr val="accent2"/>
                </a:solidFill>
                <a:latin typeface="Public Sans" pitchFamily="50" charset="0"/>
              </a:rPr>
              <a:t>Enterprise Service Management</a:t>
            </a:r>
          </a:p>
          <a:p>
            <a:pPr marL="228600" lvl="1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Service Desk</a:t>
            </a:r>
          </a:p>
          <a:p>
            <a:pPr marL="228600" lvl="1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ServiceNow® Offerings</a:t>
            </a:r>
          </a:p>
          <a:p>
            <a:pPr marL="228600" lvl="1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Infrastructure</a:t>
            </a:r>
          </a:p>
          <a:p>
            <a:pPr marL="0">
              <a:spcAft>
                <a:spcPts val="400"/>
              </a:spcAft>
              <a:buNone/>
              <a:defRPr/>
            </a:pPr>
            <a:endParaRPr lang="en-US" sz="1200">
              <a:latin typeface="Public Sans" pitchFamily="50" charset="0"/>
            </a:endParaRPr>
          </a:p>
          <a:p>
            <a:pPr marL="228600" lvl="1" indent="0">
              <a:spcBef>
                <a:spcPts val="600"/>
              </a:spcBef>
              <a:spcAft>
                <a:spcPts val="400"/>
              </a:spcAft>
              <a:buNone/>
              <a:defRPr/>
            </a:pPr>
            <a:endParaRPr lang="en-US" sz="1200">
              <a:latin typeface="Public Sans" pitchFamily="50" charset="0"/>
            </a:endParaRPr>
          </a:p>
          <a:p>
            <a:pPr marL="0" indent="0">
              <a:spcBef>
                <a:spcPts val="600"/>
              </a:spcBef>
              <a:spcAft>
                <a:spcPts val="400"/>
              </a:spcAft>
              <a:buNone/>
              <a:defRPr/>
            </a:pPr>
            <a:endParaRPr lang="en-US" sz="1200" b="1">
              <a:solidFill>
                <a:schemeClr val="accent2"/>
              </a:solidFill>
              <a:latin typeface="Public Sans" pitchFamily="50" charset="0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CF708FB-92F2-A7CC-1D21-580FE7D6A9D2}"/>
              </a:ext>
            </a:extLst>
          </p:cNvPr>
          <p:cNvSpPr txBox="1">
            <a:spLocks/>
          </p:cNvSpPr>
          <p:nvPr/>
        </p:nvSpPr>
        <p:spPr>
          <a:xfrm>
            <a:off x="9067800" y="4058261"/>
            <a:ext cx="2667000" cy="411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Industries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B4E6B33-D654-E6D8-10EE-3D1104927916}"/>
              </a:ext>
            </a:extLst>
          </p:cNvPr>
          <p:cNvSpPr txBox="1">
            <a:spLocks/>
          </p:cNvSpPr>
          <p:nvPr/>
        </p:nvSpPr>
        <p:spPr>
          <a:xfrm>
            <a:off x="9067800" y="4416265"/>
            <a:ext cx="2667000" cy="2172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Financial Services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Healthcare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Insurance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Leisure and Entertainment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Manufacturing and Supply Chain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Public Sector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Retail</a:t>
            </a:r>
          </a:p>
          <a:p>
            <a:pPr marL="0" indent="0">
              <a:spcAft>
                <a:spcPts val="400"/>
              </a:spcAft>
              <a:buNone/>
              <a:defRPr/>
            </a:pPr>
            <a:r>
              <a:rPr lang="en-US" sz="1200">
                <a:latin typeface="Public Sans" pitchFamily="50" charset="0"/>
              </a:rPr>
              <a:t>Utilities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F331F1-E433-9ECA-F810-B3951ED0178E}"/>
              </a:ext>
            </a:extLst>
          </p:cNvPr>
          <p:cNvSpPr txBox="1"/>
          <p:nvPr/>
        </p:nvSpPr>
        <p:spPr>
          <a:xfrm>
            <a:off x="457199" y="3786987"/>
            <a:ext cx="3380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1600" b="1"/>
              <a:t>40+ years of excellence</a:t>
            </a:r>
            <a:br>
              <a:rPr lang="en-US" sz="1600" b="1"/>
            </a:br>
            <a:r>
              <a:rPr lang="en-US" sz="1600"/>
              <a:t>uniting talent and technology for powerful results</a:t>
            </a:r>
            <a:endParaRPr lang="en-US" sz="16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CC5BD0-A523-2E29-F61A-9BB0D9AE8D0E}"/>
              </a:ext>
            </a:extLst>
          </p:cNvPr>
          <p:cNvSpPr txBox="1"/>
          <p:nvPr/>
        </p:nvSpPr>
        <p:spPr>
          <a:xfrm>
            <a:off x="4303144" y="3786987"/>
            <a:ext cx="3380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1600" b="1"/>
              <a:t>Privately held </a:t>
            </a:r>
            <a:br>
              <a:rPr lang="en-US" sz="1600" b="1"/>
            </a:br>
            <a:r>
              <a:rPr lang="en-US" sz="1600"/>
              <a:t>gives us the freedom and focus to do what’s right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DE424A-0AC4-65AC-4240-EC6F08BFD201}"/>
              </a:ext>
            </a:extLst>
          </p:cNvPr>
          <p:cNvSpPr txBox="1"/>
          <p:nvPr/>
        </p:nvSpPr>
        <p:spPr>
          <a:xfrm>
            <a:off x="457199" y="5261956"/>
            <a:ext cx="3380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1600" b="1"/>
              <a:t>Tailor-made solutions</a:t>
            </a:r>
            <a:br>
              <a:rPr lang="en-US" sz="1600"/>
            </a:br>
            <a:r>
              <a:rPr lang="en-US" sz="1600"/>
              <a:t>for lasting results across the public and commercial sectors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AA48CB-5BC4-EC83-A877-B39F6E37288C}"/>
              </a:ext>
            </a:extLst>
          </p:cNvPr>
          <p:cNvSpPr txBox="1"/>
          <p:nvPr/>
        </p:nvSpPr>
        <p:spPr>
          <a:xfrm>
            <a:off x="4303144" y="5261956"/>
            <a:ext cx="3380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1600" b="1"/>
              <a:t>Neurodiversity trailblazers</a:t>
            </a:r>
            <a:br>
              <a:rPr lang="en-US" sz="1600" b="1"/>
            </a:br>
            <a:r>
              <a:rPr lang="en-US" sz="1600"/>
              <a:t>leading the way to bringing neurodiversity to the enterprise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2AD009B7-CB22-7F9A-C53C-9CE1C6F37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365B421-332C-0D43-9063-1D4318BA0C92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A946-DA75-2DE3-9BFE-D5DB5E1BF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Contingent Workforce Solutions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A4BCA-9B69-73C0-CC53-14A0DC36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575B3-901C-971F-874F-C2092057A8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51E55-2F83-D503-899B-654FA333B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CBF02175-1A11-3D75-FE3F-4BA4721D805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033" y="1966546"/>
            <a:ext cx="6718541" cy="4456163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17ADE666-160C-4CCC-4724-B0354F0EF51D}"/>
              </a:ext>
            </a:extLst>
          </p:cNvPr>
          <p:cNvSpPr/>
          <p:nvPr/>
        </p:nvSpPr>
        <p:spPr>
          <a:xfrm>
            <a:off x="860766" y="3234877"/>
            <a:ext cx="2117725" cy="2117725"/>
          </a:xfrm>
          <a:custGeom>
            <a:avLst/>
            <a:gdLst/>
            <a:ahLst/>
            <a:cxnLst/>
            <a:rect l="l" t="t" r="r" b="b"/>
            <a:pathLst>
              <a:path w="2117725" h="2117725">
                <a:moveTo>
                  <a:pt x="1058799" y="0"/>
                </a:moveTo>
                <a:lnTo>
                  <a:pt x="1010333" y="1089"/>
                </a:lnTo>
                <a:lnTo>
                  <a:pt x="962426" y="4326"/>
                </a:lnTo>
                <a:lnTo>
                  <a:pt x="915126" y="9665"/>
                </a:lnTo>
                <a:lnTo>
                  <a:pt x="868478" y="17058"/>
                </a:lnTo>
                <a:lnTo>
                  <a:pt x="822530" y="26459"/>
                </a:lnTo>
                <a:lnTo>
                  <a:pt x="777328" y="37821"/>
                </a:lnTo>
                <a:lnTo>
                  <a:pt x="732919" y="51097"/>
                </a:lnTo>
                <a:lnTo>
                  <a:pt x="689349" y="66241"/>
                </a:lnTo>
                <a:lnTo>
                  <a:pt x="646666" y="83205"/>
                </a:lnTo>
                <a:lnTo>
                  <a:pt x="604916" y="101944"/>
                </a:lnTo>
                <a:lnTo>
                  <a:pt x="564146" y="122410"/>
                </a:lnTo>
                <a:lnTo>
                  <a:pt x="524402" y="144557"/>
                </a:lnTo>
                <a:lnTo>
                  <a:pt x="485732" y="168337"/>
                </a:lnTo>
                <a:lnTo>
                  <a:pt x="448182" y="193705"/>
                </a:lnTo>
                <a:lnTo>
                  <a:pt x="411798" y="220613"/>
                </a:lnTo>
                <a:lnTo>
                  <a:pt x="376628" y="249016"/>
                </a:lnTo>
                <a:lnTo>
                  <a:pt x="342718" y="278865"/>
                </a:lnTo>
                <a:lnTo>
                  <a:pt x="310114" y="310114"/>
                </a:lnTo>
                <a:lnTo>
                  <a:pt x="278865" y="342718"/>
                </a:lnTo>
                <a:lnTo>
                  <a:pt x="249016" y="376628"/>
                </a:lnTo>
                <a:lnTo>
                  <a:pt x="220613" y="411798"/>
                </a:lnTo>
                <a:lnTo>
                  <a:pt x="193705" y="448182"/>
                </a:lnTo>
                <a:lnTo>
                  <a:pt x="168337" y="485732"/>
                </a:lnTo>
                <a:lnTo>
                  <a:pt x="144557" y="524402"/>
                </a:lnTo>
                <a:lnTo>
                  <a:pt x="122410" y="564146"/>
                </a:lnTo>
                <a:lnTo>
                  <a:pt x="101944" y="604916"/>
                </a:lnTo>
                <a:lnTo>
                  <a:pt x="83205" y="646666"/>
                </a:lnTo>
                <a:lnTo>
                  <a:pt x="66241" y="689349"/>
                </a:lnTo>
                <a:lnTo>
                  <a:pt x="51097" y="732919"/>
                </a:lnTo>
                <a:lnTo>
                  <a:pt x="37821" y="777328"/>
                </a:lnTo>
                <a:lnTo>
                  <a:pt x="26459" y="822530"/>
                </a:lnTo>
                <a:lnTo>
                  <a:pt x="17058" y="868478"/>
                </a:lnTo>
                <a:lnTo>
                  <a:pt x="9665" y="915126"/>
                </a:lnTo>
                <a:lnTo>
                  <a:pt x="4326" y="962426"/>
                </a:lnTo>
                <a:lnTo>
                  <a:pt x="1089" y="1010333"/>
                </a:lnTo>
                <a:lnTo>
                  <a:pt x="0" y="1058798"/>
                </a:lnTo>
                <a:lnTo>
                  <a:pt x="1089" y="1107264"/>
                </a:lnTo>
                <a:lnTo>
                  <a:pt x="4326" y="1155171"/>
                </a:lnTo>
                <a:lnTo>
                  <a:pt x="9665" y="1202471"/>
                </a:lnTo>
                <a:lnTo>
                  <a:pt x="17058" y="1249119"/>
                </a:lnTo>
                <a:lnTo>
                  <a:pt x="26459" y="1295067"/>
                </a:lnTo>
                <a:lnTo>
                  <a:pt x="37821" y="1340269"/>
                </a:lnTo>
                <a:lnTo>
                  <a:pt x="51097" y="1384678"/>
                </a:lnTo>
                <a:lnTo>
                  <a:pt x="66241" y="1428248"/>
                </a:lnTo>
                <a:lnTo>
                  <a:pt x="83205" y="1470931"/>
                </a:lnTo>
                <a:lnTo>
                  <a:pt x="101944" y="1512681"/>
                </a:lnTo>
                <a:lnTo>
                  <a:pt x="122410" y="1553451"/>
                </a:lnTo>
                <a:lnTo>
                  <a:pt x="144557" y="1593195"/>
                </a:lnTo>
                <a:lnTo>
                  <a:pt x="168337" y="1631865"/>
                </a:lnTo>
                <a:lnTo>
                  <a:pt x="193705" y="1669415"/>
                </a:lnTo>
                <a:lnTo>
                  <a:pt x="220613" y="1705799"/>
                </a:lnTo>
                <a:lnTo>
                  <a:pt x="249016" y="1740969"/>
                </a:lnTo>
                <a:lnTo>
                  <a:pt x="278865" y="1774879"/>
                </a:lnTo>
                <a:lnTo>
                  <a:pt x="310114" y="1807483"/>
                </a:lnTo>
                <a:lnTo>
                  <a:pt x="342718" y="1838732"/>
                </a:lnTo>
                <a:lnTo>
                  <a:pt x="376628" y="1868581"/>
                </a:lnTo>
                <a:lnTo>
                  <a:pt x="411798" y="1896984"/>
                </a:lnTo>
                <a:lnTo>
                  <a:pt x="448182" y="1923892"/>
                </a:lnTo>
                <a:lnTo>
                  <a:pt x="485732" y="1949260"/>
                </a:lnTo>
                <a:lnTo>
                  <a:pt x="524402" y="1973040"/>
                </a:lnTo>
                <a:lnTo>
                  <a:pt x="564146" y="1995187"/>
                </a:lnTo>
                <a:lnTo>
                  <a:pt x="604916" y="2015653"/>
                </a:lnTo>
                <a:lnTo>
                  <a:pt x="646666" y="2034392"/>
                </a:lnTo>
                <a:lnTo>
                  <a:pt x="689349" y="2051356"/>
                </a:lnTo>
                <a:lnTo>
                  <a:pt x="732919" y="2066500"/>
                </a:lnTo>
                <a:lnTo>
                  <a:pt x="777328" y="2079776"/>
                </a:lnTo>
                <a:lnTo>
                  <a:pt x="822530" y="2091138"/>
                </a:lnTo>
                <a:lnTo>
                  <a:pt x="868478" y="2100539"/>
                </a:lnTo>
                <a:lnTo>
                  <a:pt x="915126" y="2107932"/>
                </a:lnTo>
                <a:lnTo>
                  <a:pt x="962426" y="2113271"/>
                </a:lnTo>
                <a:lnTo>
                  <a:pt x="1010333" y="2116508"/>
                </a:lnTo>
                <a:lnTo>
                  <a:pt x="1058799" y="2117597"/>
                </a:lnTo>
                <a:lnTo>
                  <a:pt x="1107264" y="2116508"/>
                </a:lnTo>
                <a:lnTo>
                  <a:pt x="1155171" y="2113271"/>
                </a:lnTo>
                <a:lnTo>
                  <a:pt x="1202471" y="2107932"/>
                </a:lnTo>
                <a:lnTo>
                  <a:pt x="1249119" y="2100539"/>
                </a:lnTo>
                <a:lnTo>
                  <a:pt x="1295067" y="2091138"/>
                </a:lnTo>
                <a:lnTo>
                  <a:pt x="1340269" y="2079776"/>
                </a:lnTo>
                <a:lnTo>
                  <a:pt x="1384678" y="2066500"/>
                </a:lnTo>
                <a:lnTo>
                  <a:pt x="1428248" y="2051356"/>
                </a:lnTo>
                <a:lnTo>
                  <a:pt x="1470931" y="2034392"/>
                </a:lnTo>
                <a:lnTo>
                  <a:pt x="1512681" y="2015653"/>
                </a:lnTo>
                <a:lnTo>
                  <a:pt x="1553451" y="1995187"/>
                </a:lnTo>
                <a:lnTo>
                  <a:pt x="1593195" y="1973040"/>
                </a:lnTo>
                <a:lnTo>
                  <a:pt x="1631865" y="1949260"/>
                </a:lnTo>
                <a:lnTo>
                  <a:pt x="1669415" y="1923892"/>
                </a:lnTo>
                <a:lnTo>
                  <a:pt x="1705799" y="1896984"/>
                </a:lnTo>
                <a:lnTo>
                  <a:pt x="1740969" y="1868581"/>
                </a:lnTo>
                <a:lnTo>
                  <a:pt x="1774879" y="1838732"/>
                </a:lnTo>
                <a:lnTo>
                  <a:pt x="1807483" y="1807483"/>
                </a:lnTo>
                <a:lnTo>
                  <a:pt x="1838732" y="1774879"/>
                </a:lnTo>
                <a:lnTo>
                  <a:pt x="1868581" y="1740969"/>
                </a:lnTo>
                <a:lnTo>
                  <a:pt x="1896984" y="1705799"/>
                </a:lnTo>
                <a:lnTo>
                  <a:pt x="1923892" y="1669415"/>
                </a:lnTo>
                <a:lnTo>
                  <a:pt x="1949260" y="1631865"/>
                </a:lnTo>
                <a:lnTo>
                  <a:pt x="1973040" y="1593195"/>
                </a:lnTo>
                <a:lnTo>
                  <a:pt x="1995187" y="1553451"/>
                </a:lnTo>
                <a:lnTo>
                  <a:pt x="2015653" y="1512681"/>
                </a:lnTo>
                <a:lnTo>
                  <a:pt x="2034392" y="1470931"/>
                </a:lnTo>
                <a:lnTo>
                  <a:pt x="2051356" y="1428248"/>
                </a:lnTo>
                <a:lnTo>
                  <a:pt x="2066500" y="1384678"/>
                </a:lnTo>
                <a:lnTo>
                  <a:pt x="2079776" y="1340269"/>
                </a:lnTo>
                <a:lnTo>
                  <a:pt x="2091138" y="1295067"/>
                </a:lnTo>
                <a:lnTo>
                  <a:pt x="2100539" y="1249119"/>
                </a:lnTo>
                <a:lnTo>
                  <a:pt x="2107932" y="1202471"/>
                </a:lnTo>
                <a:lnTo>
                  <a:pt x="2113271" y="1155171"/>
                </a:lnTo>
                <a:lnTo>
                  <a:pt x="2116508" y="1107264"/>
                </a:lnTo>
                <a:lnTo>
                  <a:pt x="2117598" y="1058798"/>
                </a:lnTo>
                <a:lnTo>
                  <a:pt x="2116508" y="1010333"/>
                </a:lnTo>
                <a:lnTo>
                  <a:pt x="2113271" y="962426"/>
                </a:lnTo>
                <a:lnTo>
                  <a:pt x="2107932" y="915126"/>
                </a:lnTo>
                <a:lnTo>
                  <a:pt x="2100539" y="868478"/>
                </a:lnTo>
                <a:lnTo>
                  <a:pt x="2091138" y="822530"/>
                </a:lnTo>
                <a:lnTo>
                  <a:pt x="2079776" y="777328"/>
                </a:lnTo>
                <a:lnTo>
                  <a:pt x="2066500" y="732919"/>
                </a:lnTo>
                <a:lnTo>
                  <a:pt x="2051356" y="689349"/>
                </a:lnTo>
                <a:lnTo>
                  <a:pt x="2034392" y="646666"/>
                </a:lnTo>
                <a:lnTo>
                  <a:pt x="2015653" y="604916"/>
                </a:lnTo>
                <a:lnTo>
                  <a:pt x="1995187" y="564146"/>
                </a:lnTo>
                <a:lnTo>
                  <a:pt x="1973040" y="524402"/>
                </a:lnTo>
                <a:lnTo>
                  <a:pt x="1949260" y="485732"/>
                </a:lnTo>
                <a:lnTo>
                  <a:pt x="1923892" y="448182"/>
                </a:lnTo>
                <a:lnTo>
                  <a:pt x="1896984" y="411798"/>
                </a:lnTo>
                <a:lnTo>
                  <a:pt x="1868581" y="376628"/>
                </a:lnTo>
                <a:lnTo>
                  <a:pt x="1838732" y="342718"/>
                </a:lnTo>
                <a:lnTo>
                  <a:pt x="1807483" y="310114"/>
                </a:lnTo>
                <a:lnTo>
                  <a:pt x="1774879" y="278865"/>
                </a:lnTo>
                <a:lnTo>
                  <a:pt x="1740969" y="249016"/>
                </a:lnTo>
                <a:lnTo>
                  <a:pt x="1705799" y="220613"/>
                </a:lnTo>
                <a:lnTo>
                  <a:pt x="1669415" y="193705"/>
                </a:lnTo>
                <a:lnTo>
                  <a:pt x="1631865" y="168337"/>
                </a:lnTo>
                <a:lnTo>
                  <a:pt x="1593195" y="144557"/>
                </a:lnTo>
                <a:lnTo>
                  <a:pt x="1553451" y="122410"/>
                </a:lnTo>
                <a:lnTo>
                  <a:pt x="1512681" y="101944"/>
                </a:lnTo>
                <a:lnTo>
                  <a:pt x="1470931" y="83205"/>
                </a:lnTo>
                <a:lnTo>
                  <a:pt x="1428248" y="66241"/>
                </a:lnTo>
                <a:lnTo>
                  <a:pt x="1384678" y="51097"/>
                </a:lnTo>
                <a:lnTo>
                  <a:pt x="1340269" y="37821"/>
                </a:lnTo>
                <a:lnTo>
                  <a:pt x="1295067" y="26459"/>
                </a:lnTo>
                <a:lnTo>
                  <a:pt x="1249119" y="17058"/>
                </a:lnTo>
                <a:lnTo>
                  <a:pt x="1202471" y="9665"/>
                </a:lnTo>
                <a:lnTo>
                  <a:pt x="1155171" y="4326"/>
                </a:lnTo>
                <a:lnTo>
                  <a:pt x="1107264" y="1089"/>
                </a:lnTo>
                <a:lnTo>
                  <a:pt x="1058799" y="0"/>
                </a:lnTo>
                <a:close/>
              </a:path>
            </a:pathLst>
          </a:custGeom>
          <a:solidFill>
            <a:schemeClr val="accent6">
              <a:alpha val="76863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CCFA34F2-8261-B2B4-2128-6EEFC118B78A}"/>
              </a:ext>
            </a:extLst>
          </p:cNvPr>
          <p:cNvSpPr/>
          <p:nvPr/>
        </p:nvSpPr>
        <p:spPr>
          <a:xfrm>
            <a:off x="4655465" y="3234877"/>
            <a:ext cx="2117725" cy="2117725"/>
          </a:xfrm>
          <a:custGeom>
            <a:avLst/>
            <a:gdLst/>
            <a:ahLst/>
            <a:cxnLst/>
            <a:rect l="l" t="t" r="r" b="b"/>
            <a:pathLst>
              <a:path w="2117725" h="2117725">
                <a:moveTo>
                  <a:pt x="1058799" y="0"/>
                </a:moveTo>
                <a:lnTo>
                  <a:pt x="1010333" y="1089"/>
                </a:lnTo>
                <a:lnTo>
                  <a:pt x="962426" y="4326"/>
                </a:lnTo>
                <a:lnTo>
                  <a:pt x="915126" y="9665"/>
                </a:lnTo>
                <a:lnTo>
                  <a:pt x="868478" y="17058"/>
                </a:lnTo>
                <a:lnTo>
                  <a:pt x="822530" y="26459"/>
                </a:lnTo>
                <a:lnTo>
                  <a:pt x="777328" y="37821"/>
                </a:lnTo>
                <a:lnTo>
                  <a:pt x="732919" y="51097"/>
                </a:lnTo>
                <a:lnTo>
                  <a:pt x="689349" y="66241"/>
                </a:lnTo>
                <a:lnTo>
                  <a:pt x="646666" y="83205"/>
                </a:lnTo>
                <a:lnTo>
                  <a:pt x="604916" y="101944"/>
                </a:lnTo>
                <a:lnTo>
                  <a:pt x="564146" y="122410"/>
                </a:lnTo>
                <a:lnTo>
                  <a:pt x="524402" y="144557"/>
                </a:lnTo>
                <a:lnTo>
                  <a:pt x="485732" y="168337"/>
                </a:lnTo>
                <a:lnTo>
                  <a:pt x="448182" y="193705"/>
                </a:lnTo>
                <a:lnTo>
                  <a:pt x="411798" y="220613"/>
                </a:lnTo>
                <a:lnTo>
                  <a:pt x="376628" y="249016"/>
                </a:lnTo>
                <a:lnTo>
                  <a:pt x="342718" y="278865"/>
                </a:lnTo>
                <a:lnTo>
                  <a:pt x="310114" y="310114"/>
                </a:lnTo>
                <a:lnTo>
                  <a:pt x="278865" y="342718"/>
                </a:lnTo>
                <a:lnTo>
                  <a:pt x="249016" y="376628"/>
                </a:lnTo>
                <a:lnTo>
                  <a:pt x="220613" y="411798"/>
                </a:lnTo>
                <a:lnTo>
                  <a:pt x="193705" y="448182"/>
                </a:lnTo>
                <a:lnTo>
                  <a:pt x="168337" y="485732"/>
                </a:lnTo>
                <a:lnTo>
                  <a:pt x="144557" y="524402"/>
                </a:lnTo>
                <a:lnTo>
                  <a:pt x="122410" y="564146"/>
                </a:lnTo>
                <a:lnTo>
                  <a:pt x="101944" y="604916"/>
                </a:lnTo>
                <a:lnTo>
                  <a:pt x="83205" y="646666"/>
                </a:lnTo>
                <a:lnTo>
                  <a:pt x="66241" y="689349"/>
                </a:lnTo>
                <a:lnTo>
                  <a:pt x="51097" y="732919"/>
                </a:lnTo>
                <a:lnTo>
                  <a:pt x="37821" y="777328"/>
                </a:lnTo>
                <a:lnTo>
                  <a:pt x="26459" y="822530"/>
                </a:lnTo>
                <a:lnTo>
                  <a:pt x="17058" y="868478"/>
                </a:lnTo>
                <a:lnTo>
                  <a:pt x="9665" y="915126"/>
                </a:lnTo>
                <a:lnTo>
                  <a:pt x="4326" y="962426"/>
                </a:lnTo>
                <a:lnTo>
                  <a:pt x="1089" y="1010333"/>
                </a:lnTo>
                <a:lnTo>
                  <a:pt x="0" y="1058799"/>
                </a:lnTo>
                <a:lnTo>
                  <a:pt x="1089" y="1107264"/>
                </a:lnTo>
                <a:lnTo>
                  <a:pt x="4326" y="1155171"/>
                </a:lnTo>
                <a:lnTo>
                  <a:pt x="9665" y="1202471"/>
                </a:lnTo>
                <a:lnTo>
                  <a:pt x="17058" y="1249119"/>
                </a:lnTo>
                <a:lnTo>
                  <a:pt x="26459" y="1295067"/>
                </a:lnTo>
                <a:lnTo>
                  <a:pt x="37821" y="1340269"/>
                </a:lnTo>
                <a:lnTo>
                  <a:pt x="51097" y="1384678"/>
                </a:lnTo>
                <a:lnTo>
                  <a:pt x="66241" y="1428248"/>
                </a:lnTo>
                <a:lnTo>
                  <a:pt x="83205" y="1470931"/>
                </a:lnTo>
                <a:lnTo>
                  <a:pt x="101944" y="1512681"/>
                </a:lnTo>
                <a:lnTo>
                  <a:pt x="122410" y="1553451"/>
                </a:lnTo>
                <a:lnTo>
                  <a:pt x="144557" y="1593195"/>
                </a:lnTo>
                <a:lnTo>
                  <a:pt x="168337" y="1631865"/>
                </a:lnTo>
                <a:lnTo>
                  <a:pt x="193705" y="1669415"/>
                </a:lnTo>
                <a:lnTo>
                  <a:pt x="220613" y="1705799"/>
                </a:lnTo>
                <a:lnTo>
                  <a:pt x="249016" y="1740969"/>
                </a:lnTo>
                <a:lnTo>
                  <a:pt x="278865" y="1774879"/>
                </a:lnTo>
                <a:lnTo>
                  <a:pt x="310114" y="1807483"/>
                </a:lnTo>
                <a:lnTo>
                  <a:pt x="342718" y="1838732"/>
                </a:lnTo>
                <a:lnTo>
                  <a:pt x="376628" y="1868581"/>
                </a:lnTo>
                <a:lnTo>
                  <a:pt x="411798" y="1896984"/>
                </a:lnTo>
                <a:lnTo>
                  <a:pt x="448182" y="1923892"/>
                </a:lnTo>
                <a:lnTo>
                  <a:pt x="485732" y="1949260"/>
                </a:lnTo>
                <a:lnTo>
                  <a:pt x="524402" y="1973040"/>
                </a:lnTo>
                <a:lnTo>
                  <a:pt x="564146" y="1995187"/>
                </a:lnTo>
                <a:lnTo>
                  <a:pt x="604916" y="2015653"/>
                </a:lnTo>
                <a:lnTo>
                  <a:pt x="646666" y="2034392"/>
                </a:lnTo>
                <a:lnTo>
                  <a:pt x="689349" y="2051356"/>
                </a:lnTo>
                <a:lnTo>
                  <a:pt x="732919" y="2066500"/>
                </a:lnTo>
                <a:lnTo>
                  <a:pt x="777328" y="2079776"/>
                </a:lnTo>
                <a:lnTo>
                  <a:pt x="822530" y="2091138"/>
                </a:lnTo>
                <a:lnTo>
                  <a:pt x="868478" y="2100539"/>
                </a:lnTo>
                <a:lnTo>
                  <a:pt x="915126" y="2107932"/>
                </a:lnTo>
                <a:lnTo>
                  <a:pt x="962426" y="2113271"/>
                </a:lnTo>
                <a:lnTo>
                  <a:pt x="1010333" y="2116508"/>
                </a:lnTo>
                <a:lnTo>
                  <a:pt x="1058799" y="2117598"/>
                </a:lnTo>
                <a:lnTo>
                  <a:pt x="1107264" y="2116508"/>
                </a:lnTo>
                <a:lnTo>
                  <a:pt x="1155171" y="2113271"/>
                </a:lnTo>
                <a:lnTo>
                  <a:pt x="1202471" y="2107932"/>
                </a:lnTo>
                <a:lnTo>
                  <a:pt x="1249119" y="2100539"/>
                </a:lnTo>
                <a:lnTo>
                  <a:pt x="1295067" y="2091138"/>
                </a:lnTo>
                <a:lnTo>
                  <a:pt x="1340269" y="2079776"/>
                </a:lnTo>
                <a:lnTo>
                  <a:pt x="1384678" y="2066500"/>
                </a:lnTo>
                <a:lnTo>
                  <a:pt x="1428248" y="2051356"/>
                </a:lnTo>
                <a:lnTo>
                  <a:pt x="1470931" y="2034392"/>
                </a:lnTo>
                <a:lnTo>
                  <a:pt x="1512681" y="2015653"/>
                </a:lnTo>
                <a:lnTo>
                  <a:pt x="1553451" y="1995187"/>
                </a:lnTo>
                <a:lnTo>
                  <a:pt x="1593195" y="1973040"/>
                </a:lnTo>
                <a:lnTo>
                  <a:pt x="1631865" y="1949260"/>
                </a:lnTo>
                <a:lnTo>
                  <a:pt x="1669415" y="1923892"/>
                </a:lnTo>
                <a:lnTo>
                  <a:pt x="1705799" y="1896984"/>
                </a:lnTo>
                <a:lnTo>
                  <a:pt x="1740969" y="1868581"/>
                </a:lnTo>
                <a:lnTo>
                  <a:pt x="1774879" y="1838732"/>
                </a:lnTo>
                <a:lnTo>
                  <a:pt x="1807483" y="1807483"/>
                </a:lnTo>
                <a:lnTo>
                  <a:pt x="1838732" y="1774879"/>
                </a:lnTo>
                <a:lnTo>
                  <a:pt x="1868581" y="1740969"/>
                </a:lnTo>
                <a:lnTo>
                  <a:pt x="1896984" y="1705799"/>
                </a:lnTo>
                <a:lnTo>
                  <a:pt x="1923892" y="1669415"/>
                </a:lnTo>
                <a:lnTo>
                  <a:pt x="1949260" y="1631865"/>
                </a:lnTo>
                <a:lnTo>
                  <a:pt x="1973040" y="1593195"/>
                </a:lnTo>
                <a:lnTo>
                  <a:pt x="1995187" y="1553451"/>
                </a:lnTo>
                <a:lnTo>
                  <a:pt x="2015653" y="1512681"/>
                </a:lnTo>
                <a:lnTo>
                  <a:pt x="2034392" y="1470931"/>
                </a:lnTo>
                <a:lnTo>
                  <a:pt x="2051356" y="1428248"/>
                </a:lnTo>
                <a:lnTo>
                  <a:pt x="2066500" y="1384678"/>
                </a:lnTo>
                <a:lnTo>
                  <a:pt x="2079776" y="1340269"/>
                </a:lnTo>
                <a:lnTo>
                  <a:pt x="2091138" y="1295067"/>
                </a:lnTo>
                <a:lnTo>
                  <a:pt x="2100539" y="1249119"/>
                </a:lnTo>
                <a:lnTo>
                  <a:pt x="2107932" y="1202471"/>
                </a:lnTo>
                <a:lnTo>
                  <a:pt x="2113271" y="1155171"/>
                </a:lnTo>
                <a:lnTo>
                  <a:pt x="2116508" y="1107264"/>
                </a:lnTo>
                <a:lnTo>
                  <a:pt x="2117598" y="1058799"/>
                </a:lnTo>
                <a:lnTo>
                  <a:pt x="2116508" y="1010333"/>
                </a:lnTo>
                <a:lnTo>
                  <a:pt x="2113271" y="962426"/>
                </a:lnTo>
                <a:lnTo>
                  <a:pt x="2107932" y="915126"/>
                </a:lnTo>
                <a:lnTo>
                  <a:pt x="2100539" y="868478"/>
                </a:lnTo>
                <a:lnTo>
                  <a:pt x="2091138" y="822530"/>
                </a:lnTo>
                <a:lnTo>
                  <a:pt x="2079776" y="777328"/>
                </a:lnTo>
                <a:lnTo>
                  <a:pt x="2066500" y="732919"/>
                </a:lnTo>
                <a:lnTo>
                  <a:pt x="2051356" y="689349"/>
                </a:lnTo>
                <a:lnTo>
                  <a:pt x="2034392" y="646666"/>
                </a:lnTo>
                <a:lnTo>
                  <a:pt x="2015653" y="604916"/>
                </a:lnTo>
                <a:lnTo>
                  <a:pt x="1995187" y="564146"/>
                </a:lnTo>
                <a:lnTo>
                  <a:pt x="1973040" y="524402"/>
                </a:lnTo>
                <a:lnTo>
                  <a:pt x="1949260" y="485732"/>
                </a:lnTo>
                <a:lnTo>
                  <a:pt x="1923892" y="448182"/>
                </a:lnTo>
                <a:lnTo>
                  <a:pt x="1896984" y="411798"/>
                </a:lnTo>
                <a:lnTo>
                  <a:pt x="1868581" y="376628"/>
                </a:lnTo>
                <a:lnTo>
                  <a:pt x="1838732" y="342718"/>
                </a:lnTo>
                <a:lnTo>
                  <a:pt x="1807483" y="310114"/>
                </a:lnTo>
                <a:lnTo>
                  <a:pt x="1774879" y="278865"/>
                </a:lnTo>
                <a:lnTo>
                  <a:pt x="1740969" y="249016"/>
                </a:lnTo>
                <a:lnTo>
                  <a:pt x="1705799" y="220613"/>
                </a:lnTo>
                <a:lnTo>
                  <a:pt x="1669415" y="193705"/>
                </a:lnTo>
                <a:lnTo>
                  <a:pt x="1631865" y="168337"/>
                </a:lnTo>
                <a:lnTo>
                  <a:pt x="1593195" y="144557"/>
                </a:lnTo>
                <a:lnTo>
                  <a:pt x="1553451" y="122410"/>
                </a:lnTo>
                <a:lnTo>
                  <a:pt x="1512681" y="101944"/>
                </a:lnTo>
                <a:lnTo>
                  <a:pt x="1470931" y="83205"/>
                </a:lnTo>
                <a:lnTo>
                  <a:pt x="1428248" y="66241"/>
                </a:lnTo>
                <a:lnTo>
                  <a:pt x="1384678" y="51097"/>
                </a:lnTo>
                <a:lnTo>
                  <a:pt x="1340269" y="37821"/>
                </a:lnTo>
                <a:lnTo>
                  <a:pt x="1295067" y="26459"/>
                </a:lnTo>
                <a:lnTo>
                  <a:pt x="1249119" y="17058"/>
                </a:lnTo>
                <a:lnTo>
                  <a:pt x="1202471" y="9665"/>
                </a:lnTo>
                <a:lnTo>
                  <a:pt x="1155171" y="4326"/>
                </a:lnTo>
                <a:lnTo>
                  <a:pt x="1107264" y="1089"/>
                </a:lnTo>
                <a:lnTo>
                  <a:pt x="1058799" y="0"/>
                </a:lnTo>
                <a:close/>
              </a:path>
            </a:pathLst>
          </a:custGeom>
          <a:solidFill>
            <a:schemeClr val="accent5">
              <a:alpha val="76863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16FE536A-5853-334B-B699-5A7B46EC1D61}"/>
              </a:ext>
            </a:extLst>
          </p:cNvPr>
          <p:cNvSpPr/>
          <p:nvPr/>
        </p:nvSpPr>
        <p:spPr>
          <a:xfrm>
            <a:off x="2797494" y="3234877"/>
            <a:ext cx="2117725" cy="2117725"/>
          </a:xfrm>
          <a:custGeom>
            <a:avLst/>
            <a:gdLst/>
            <a:ahLst/>
            <a:cxnLst/>
            <a:rect l="l" t="t" r="r" b="b"/>
            <a:pathLst>
              <a:path w="2117725" h="2117725">
                <a:moveTo>
                  <a:pt x="1058799" y="0"/>
                </a:moveTo>
                <a:lnTo>
                  <a:pt x="1010333" y="1089"/>
                </a:lnTo>
                <a:lnTo>
                  <a:pt x="962426" y="4326"/>
                </a:lnTo>
                <a:lnTo>
                  <a:pt x="915126" y="9665"/>
                </a:lnTo>
                <a:lnTo>
                  <a:pt x="868478" y="17058"/>
                </a:lnTo>
                <a:lnTo>
                  <a:pt x="822530" y="26459"/>
                </a:lnTo>
                <a:lnTo>
                  <a:pt x="777328" y="37821"/>
                </a:lnTo>
                <a:lnTo>
                  <a:pt x="732919" y="51097"/>
                </a:lnTo>
                <a:lnTo>
                  <a:pt x="689349" y="66241"/>
                </a:lnTo>
                <a:lnTo>
                  <a:pt x="646666" y="83205"/>
                </a:lnTo>
                <a:lnTo>
                  <a:pt x="604916" y="101944"/>
                </a:lnTo>
                <a:lnTo>
                  <a:pt x="564146" y="122410"/>
                </a:lnTo>
                <a:lnTo>
                  <a:pt x="524402" y="144557"/>
                </a:lnTo>
                <a:lnTo>
                  <a:pt x="485732" y="168337"/>
                </a:lnTo>
                <a:lnTo>
                  <a:pt x="448182" y="193705"/>
                </a:lnTo>
                <a:lnTo>
                  <a:pt x="411798" y="220613"/>
                </a:lnTo>
                <a:lnTo>
                  <a:pt x="376628" y="249016"/>
                </a:lnTo>
                <a:lnTo>
                  <a:pt x="342718" y="278865"/>
                </a:lnTo>
                <a:lnTo>
                  <a:pt x="310114" y="310114"/>
                </a:lnTo>
                <a:lnTo>
                  <a:pt x="278865" y="342718"/>
                </a:lnTo>
                <a:lnTo>
                  <a:pt x="249016" y="376628"/>
                </a:lnTo>
                <a:lnTo>
                  <a:pt x="220613" y="411798"/>
                </a:lnTo>
                <a:lnTo>
                  <a:pt x="193705" y="448182"/>
                </a:lnTo>
                <a:lnTo>
                  <a:pt x="168337" y="485732"/>
                </a:lnTo>
                <a:lnTo>
                  <a:pt x="144557" y="524402"/>
                </a:lnTo>
                <a:lnTo>
                  <a:pt x="122410" y="564146"/>
                </a:lnTo>
                <a:lnTo>
                  <a:pt x="101944" y="604916"/>
                </a:lnTo>
                <a:lnTo>
                  <a:pt x="83205" y="646666"/>
                </a:lnTo>
                <a:lnTo>
                  <a:pt x="66241" y="689349"/>
                </a:lnTo>
                <a:lnTo>
                  <a:pt x="51097" y="732919"/>
                </a:lnTo>
                <a:lnTo>
                  <a:pt x="37821" y="777328"/>
                </a:lnTo>
                <a:lnTo>
                  <a:pt x="26459" y="822530"/>
                </a:lnTo>
                <a:lnTo>
                  <a:pt x="17058" y="868478"/>
                </a:lnTo>
                <a:lnTo>
                  <a:pt x="9665" y="915126"/>
                </a:lnTo>
                <a:lnTo>
                  <a:pt x="4326" y="962426"/>
                </a:lnTo>
                <a:lnTo>
                  <a:pt x="1089" y="1010333"/>
                </a:lnTo>
                <a:lnTo>
                  <a:pt x="0" y="1058798"/>
                </a:lnTo>
                <a:lnTo>
                  <a:pt x="1089" y="1107264"/>
                </a:lnTo>
                <a:lnTo>
                  <a:pt x="4326" y="1155171"/>
                </a:lnTo>
                <a:lnTo>
                  <a:pt x="9665" y="1202471"/>
                </a:lnTo>
                <a:lnTo>
                  <a:pt x="17058" y="1249119"/>
                </a:lnTo>
                <a:lnTo>
                  <a:pt x="26459" y="1295067"/>
                </a:lnTo>
                <a:lnTo>
                  <a:pt x="37821" y="1340269"/>
                </a:lnTo>
                <a:lnTo>
                  <a:pt x="51097" y="1384678"/>
                </a:lnTo>
                <a:lnTo>
                  <a:pt x="66241" y="1428248"/>
                </a:lnTo>
                <a:lnTo>
                  <a:pt x="83205" y="1470931"/>
                </a:lnTo>
                <a:lnTo>
                  <a:pt x="101944" y="1512681"/>
                </a:lnTo>
                <a:lnTo>
                  <a:pt x="122410" y="1553451"/>
                </a:lnTo>
                <a:lnTo>
                  <a:pt x="144557" y="1593195"/>
                </a:lnTo>
                <a:lnTo>
                  <a:pt x="168337" y="1631865"/>
                </a:lnTo>
                <a:lnTo>
                  <a:pt x="193705" y="1669415"/>
                </a:lnTo>
                <a:lnTo>
                  <a:pt x="220613" y="1705799"/>
                </a:lnTo>
                <a:lnTo>
                  <a:pt x="249016" y="1740969"/>
                </a:lnTo>
                <a:lnTo>
                  <a:pt x="278865" y="1774879"/>
                </a:lnTo>
                <a:lnTo>
                  <a:pt x="310114" y="1807483"/>
                </a:lnTo>
                <a:lnTo>
                  <a:pt x="342718" y="1838732"/>
                </a:lnTo>
                <a:lnTo>
                  <a:pt x="376628" y="1868581"/>
                </a:lnTo>
                <a:lnTo>
                  <a:pt x="411798" y="1896984"/>
                </a:lnTo>
                <a:lnTo>
                  <a:pt x="448182" y="1923892"/>
                </a:lnTo>
                <a:lnTo>
                  <a:pt x="485732" y="1949260"/>
                </a:lnTo>
                <a:lnTo>
                  <a:pt x="524402" y="1973040"/>
                </a:lnTo>
                <a:lnTo>
                  <a:pt x="564146" y="1995187"/>
                </a:lnTo>
                <a:lnTo>
                  <a:pt x="604916" y="2015653"/>
                </a:lnTo>
                <a:lnTo>
                  <a:pt x="646666" y="2034392"/>
                </a:lnTo>
                <a:lnTo>
                  <a:pt x="689349" y="2051356"/>
                </a:lnTo>
                <a:lnTo>
                  <a:pt x="732919" y="2066500"/>
                </a:lnTo>
                <a:lnTo>
                  <a:pt x="777328" y="2079776"/>
                </a:lnTo>
                <a:lnTo>
                  <a:pt x="822530" y="2091138"/>
                </a:lnTo>
                <a:lnTo>
                  <a:pt x="868478" y="2100539"/>
                </a:lnTo>
                <a:lnTo>
                  <a:pt x="915126" y="2107932"/>
                </a:lnTo>
                <a:lnTo>
                  <a:pt x="962426" y="2113271"/>
                </a:lnTo>
                <a:lnTo>
                  <a:pt x="1010333" y="2116508"/>
                </a:lnTo>
                <a:lnTo>
                  <a:pt x="1058799" y="2117597"/>
                </a:lnTo>
                <a:lnTo>
                  <a:pt x="1107264" y="2116508"/>
                </a:lnTo>
                <a:lnTo>
                  <a:pt x="1155171" y="2113271"/>
                </a:lnTo>
                <a:lnTo>
                  <a:pt x="1202471" y="2107932"/>
                </a:lnTo>
                <a:lnTo>
                  <a:pt x="1249119" y="2100539"/>
                </a:lnTo>
                <a:lnTo>
                  <a:pt x="1295067" y="2091138"/>
                </a:lnTo>
                <a:lnTo>
                  <a:pt x="1340269" y="2079776"/>
                </a:lnTo>
                <a:lnTo>
                  <a:pt x="1384678" y="2066500"/>
                </a:lnTo>
                <a:lnTo>
                  <a:pt x="1428248" y="2051356"/>
                </a:lnTo>
                <a:lnTo>
                  <a:pt x="1470931" y="2034392"/>
                </a:lnTo>
                <a:lnTo>
                  <a:pt x="1512681" y="2015653"/>
                </a:lnTo>
                <a:lnTo>
                  <a:pt x="1553451" y="1995187"/>
                </a:lnTo>
                <a:lnTo>
                  <a:pt x="1593195" y="1973040"/>
                </a:lnTo>
                <a:lnTo>
                  <a:pt x="1631865" y="1949260"/>
                </a:lnTo>
                <a:lnTo>
                  <a:pt x="1669415" y="1923892"/>
                </a:lnTo>
                <a:lnTo>
                  <a:pt x="1705799" y="1896984"/>
                </a:lnTo>
                <a:lnTo>
                  <a:pt x="1740969" y="1868581"/>
                </a:lnTo>
                <a:lnTo>
                  <a:pt x="1774879" y="1838732"/>
                </a:lnTo>
                <a:lnTo>
                  <a:pt x="1807483" y="1807483"/>
                </a:lnTo>
                <a:lnTo>
                  <a:pt x="1838732" y="1774879"/>
                </a:lnTo>
                <a:lnTo>
                  <a:pt x="1868581" y="1740969"/>
                </a:lnTo>
                <a:lnTo>
                  <a:pt x="1896984" y="1705799"/>
                </a:lnTo>
                <a:lnTo>
                  <a:pt x="1923892" y="1669415"/>
                </a:lnTo>
                <a:lnTo>
                  <a:pt x="1949260" y="1631865"/>
                </a:lnTo>
                <a:lnTo>
                  <a:pt x="1973040" y="1593195"/>
                </a:lnTo>
                <a:lnTo>
                  <a:pt x="1995187" y="1553451"/>
                </a:lnTo>
                <a:lnTo>
                  <a:pt x="2015653" y="1512681"/>
                </a:lnTo>
                <a:lnTo>
                  <a:pt x="2034392" y="1470931"/>
                </a:lnTo>
                <a:lnTo>
                  <a:pt x="2051356" y="1428248"/>
                </a:lnTo>
                <a:lnTo>
                  <a:pt x="2066500" y="1384678"/>
                </a:lnTo>
                <a:lnTo>
                  <a:pt x="2079776" y="1340269"/>
                </a:lnTo>
                <a:lnTo>
                  <a:pt x="2091138" y="1295067"/>
                </a:lnTo>
                <a:lnTo>
                  <a:pt x="2100539" y="1249119"/>
                </a:lnTo>
                <a:lnTo>
                  <a:pt x="2107932" y="1202471"/>
                </a:lnTo>
                <a:lnTo>
                  <a:pt x="2113271" y="1155171"/>
                </a:lnTo>
                <a:lnTo>
                  <a:pt x="2116508" y="1107264"/>
                </a:lnTo>
                <a:lnTo>
                  <a:pt x="2117598" y="1058798"/>
                </a:lnTo>
                <a:lnTo>
                  <a:pt x="2116508" y="1010333"/>
                </a:lnTo>
                <a:lnTo>
                  <a:pt x="2113271" y="962426"/>
                </a:lnTo>
                <a:lnTo>
                  <a:pt x="2107932" y="915126"/>
                </a:lnTo>
                <a:lnTo>
                  <a:pt x="2100539" y="868478"/>
                </a:lnTo>
                <a:lnTo>
                  <a:pt x="2091138" y="822530"/>
                </a:lnTo>
                <a:lnTo>
                  <a:pt x="2079776" y="777328"/>
                </a:lnTo>
                <a:lnTo>
                  <a:pt x="2066500" y="732919"/>
                </a:lnTo>
                <a:lnTo>
                  <a:pt x="2051356" y="689349"/>
                </a:lnTo>
                <a:lnTo>
                  <a:pt x="2034392" y="646666"/>
                </a:lnTo>
                <a:lnTo>
                  <a:pt x="2015653" y="604916"/>
                </a:lnTo>
                <a:lnTo>
                  <a:pt x="1995187" y="564146"/>
                </a:lnTo>
                <a:lnTo>
                  <a:pt x="1973040" y="524402"/>
                </a:lnTo>
                <a:lnTo>
                  <a:pt x="1949260" y="485732"/>
                </a:lnTo>
                <a:lnTo>
                  <a:pt x="1923892" y="448182"/>
                </a:lnTo>
                <a:lnTo>
                  <a:pt x="1896984" y="411798"/>
                </a:lnTo>
                <a:lnTo>
                  <a:pt x="1868581" y="376628"/>
                </a:lnTo>
                <a:lnTo>
                  <a:pt x="1838732" y="342718"/>
                </a:lnTo>
                <a:lnTo>
                  <a:pt x="1807483" y="310114"/>
                </a:lnTo>
                <a:lnTo>
                  <a:pt x="1774879" y="278865"/>
                </a:lnTo>
                <a:lnTo>
                  <a:pt x="1740969" y="249016"/>
                </a:lnTo>
                <a:lnTo>
                  <a:pt x="1705799" y="220613"/>
                </a:lnTo>
                <a:lnTo>
                  <a:pt x="1669415" y="193705"/>
                </a:lnTo>
                <a:lnTo>
                  <a:pt x="1631865" y="168337"/>
                </a:lnTo>
                <a:lnTo>
                  <a:pt x="1593195" y="144557"/>
                </a:lnTo>
                <a:lnTo>
                  <a:pt x="1553451" y="122410"/>
                </a:lnTo>
                <a:lnTo>
                  <a:pt x="1512681" y="101944"/>
                </a:lnTo>
                <a:lnTo>
                  <a:pt x="1470931" y="83205"/>
                </a:lnTo>
                <a:lnTo>
                  <a:pt x="1428248" y="66241"/>
                </a:lnTo>
                <a:lnTo>
                  <a:pt x="1384678" y="51097"/>
                </a:lnTo>
                <a:lnTo>
                  <a:pt x="1340269" y="37821"/>
                </a:lnTo>
                <a:lnTo>
                  <a:pt x="1295067" y="26459"/>
                </a:lnTo>
                <a:lnTo>
                  <a:pt x="1249119" y="17058"/>
                </a:lnTo>
                <a:lnTo>
                  <a:pt x="1202471" y="9665"/>
                </a:lnTo>
                <a:lnTo>
                  <a:pt x="1155171" y="4326"/>
                </a:lnTo>
                <a:lnTo>
                  <a:pt x="1107264" y="1089"/>
                </a:lnTo>
                <a:lnTo>
                  <a:pt x="1058799" y="0"/>
                </a:lnTo>
                <a:close/>
              </a:path>
            </a:pathLst>
          </a:custGeom>
          <a:solidFill>
            <a:schemeClr val="accent4">
              <a:alpha val="76863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A4DA4F50-D9F5-F51A-28AF-DD1AA3C09392}"/>
              </a:ext>
            </a:extLst>
          </p:cNvPr>
          <p:cNvSpPr txBox="1"/>
          <p:nvPr/>
        </p:nvSpPr>
        <p:spPr>
          <a:xfrm>
            <a:off x="1075755" y="3771330"/>
            <a:ext cx="1636197" cy="100838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3200" spc="-10" dirty="0">
                <a:solidFill>
                  <a:schemeClr val="bg1"/>
                </a:solidFill>
                <a:latin typeface="+mj-lt"/>
                <a:cs typeface="Arial Black"/>
              </a:rPr>
              <a:t>2,000+</a:t>
            </a:r>
            <a:endParaRPr sz="3200" dirty="0">
              <a:solidFill>
                <a:schemeClr val="bg1"/>
              </a:solidFill>
              <a:latin typeface="+mj-lt"/>
              <a:cs typeface="Arial Black"/>
            </a:endParaRPr>
          </a:p>
          <a:p>
            <a:pPr marL="12065" marR="5080" algn="ctr">
              <a:lnSpc>
                <a:spcPct val="100000"/>
              </a:lnSpc>
              <a:spcBef>
                <a:spcPts val="160"/>
              </a:spcBef>
            </a:pPr>
            <a:r>
              <a:rPr sz="1400" dirty="0">
                <a:solidFill>
                  <a:schemeClr val="bg1"/>
                </a:solidFill>
                <a:cs typeface="Arial"/>
              </a:rPr>
              <a:t>International</a:t>
            </a:r>
            <a:r>
              <a:rPr sz="1400" spc="-55" dirty="0">
                <a:solidFill>
                  <a:schemeClr val="bg1"/>
                </a:solidFill>
                <a:cs typeface="Arial"/>
              </a:rPr>
              <a:t> </a:t>
            </a:r>
            <a:r>
              <a:rPr sz="1400" spc="-10" dirty="0">
                <a:solidFill>
                  <a:schemeClr val="bg1"/>
                </a:solidFill>
                <a:cs typeface="Arial"/>
              </a:rPr>
              <a:t>Provider Network</a:t>
            </a:r>
            <a:endParaRPr sz="1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4A772254-671B-39D7-D10D-19FC62F04E3B}"/>
              </a:ext>
            </a:extLst>
          </p:cNvPr>
          <p:cNvSpPr txBox="1"/>
          <p:nvPr/>
        </p:nvSpPr>
        <p:spPr>
          <a:xfrm>
            <a:off x="3023178" y="3758765"/>
            <a:ext cx="1704601" cy="122533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75"/>
              </a:spcBef>
            </a:pPr>
            <a:r>
              <a:rPr lang="en-US" sz="3200" spc="-20" dirty="0">
                <a:solidFill>
                  <a:srgbClr val="FFFFFF"/>
                </a:solidFill>
                <a:latin typeface="+mj-lt"/>
                <a:cs typeface="Arial Black"/>
              </a:rPr>
              <a:t>60</a:t>
            </a:r>
            <a:r>
              <a:rPr sz="3200" spc="-20" dirty="0">
                <a:solidFill>
                  <a:srgbClr val="FFFFFF"/>
                </a:solidFill>
                <a:latin typeface="+mj-lt"/>
                <a:cs typeface="Arial Black"/>
              </a:rPr>
              <a:t>0+</a:t>
            </a:r>
            <a:endParaRPr sz="3200" dirty="0">
              <a:latin typeface="+mj-lt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60"/>
              </a:spcBef>
            </a:pPr>
            <a:r>
              <a:rPr sz="1400" dirty="0">
                <a:solidFill>
                  <a:srgbClr val="FFFFFF"/>
                </a:solidFill>
                <a:cs typeface="Arial"/>
              </a:rPr>
              <a:t>State</a:t>
            </a:r>
            <a:r>
              <a:rPr sz="1400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cs typeface="Arial"/>
              </a:rPr>
              <a:t>and</a:t>
            </a:r>
            <a:r>
              <a:rPr sz="1400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cs typeface="Arial"/>
              </a:rPr>
              <a:t>Local Participating Agencies</a:t>
            </a:r>
            <a:endParaRPr sz="1400" dirty="0"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7DCA387D-AD11-6090-F61C-B06F26DD3B77}"/>
              </a:ext>
            </a:extLst>
          </p:cNvPr>
          <p:cNvSpPr txBox="1"/>
          <p:nvPr/>
        </p:nvSpPr>
        <p:spPr>
          <a:xfrm>
            <a:off x="4831699" y="3800609"/>
            <a:ext cx="1785779" cy="1009892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3200" spc="-10" dirty="0">
                <a:solidFill>
                  <a:schemeClr val="bg1"/>
                </a:solidFill>
                <a:latin typeface="+mj-lt"/>
                <a:cs typeface="Arial Black"/>
              </a:rPr>
              <a:t>$</a:t>
            </a:r>
            <a:r>
              <a:rPr lang="en-US" sz="3200" spc="-10" dirty="0">
                <a:solidFill>
                  <a:schemeClr val="bg1"/>
                </a:solidFill>
                <a:latin typeface="+mj-lt"/>
                <a:cs typeface="Arial Black"/>
              </a:rPr>
              <a:t>4B+</a:t>
            </a:r>
            <a:endParaRPr sz="3200" dirty="0">
              <a:solidFill>
                <a:schemeClr val="bg1"/>
              </a:solidFill>
              <a:latin typeface="+mj-lt"/>
              <a:cs typeface="Arial Black"/>
            </a:endParaRPr>
          </a:p>
          <a:p>
            <a:pPr marL="227965" marR="220345" algn="ctr">
              <a:lnSpc>
                <a:spcPct val="100000"/>
              </a:lnSpc>
              <a:spcBef>
                <a:spcPts val="160"/>
              </a:spcBef>
            </a:pPr>
            <a:r>
              <a:rPr sz="1400" spc="-25" dirty="0">
                <a:solidFill>
                  <a:schemeClr val="bg1"/>
                </a:solidFill>
                <a:cs typeface="Arial"/>
              </a:rPr>
              <a:t>Total</a:t>
            </a:r>
            <a:r>
              <a:rPr sz="1400" spc="-55" dirty="0">
                <a:solidFill>
                  <a:schemeClr val="bg1"/>
                </a:solidFill>
                <a:cs typeface="Arial"/>
              </a:rPr>
              <a:t> </a:t>
            </a:r>
            <a:r>
              <a:rPr sz="1400" spc="-10" dirty="0">
                <a:solidFill>
                  <a:schemeClr val="bg1"/>
                </a:solidFill>
                <a:cs typeface="Arial"/>
              </a:rPr>
              <a:t>Program Spending</a:t>
            </a:r>
            <a:endParaRPr sz="1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14B6476A-4351-B979-68B9-D95A1F22B53B}"/>
              </a:ext>
            </a:extLst>
          </p:cNvPr>
          <p:cNvSpPr/>
          <p:nvPr/>
        </p:nvSpPr>
        <p:spPr>
          <a:xfrm>
            <a:off x="3755160" y="1663257"/>
            <a:ext cx="2117725" cy="2117725"/>
          </a:xfrm>
          <a:custGeom>
            <a:avLst/>
            <a:gdLst/>
            <a:ahLst/>
            <a:cxnLst/>
            <a:rect l="l" t="t" r="r" b="b"/>
            <a:pathLst>
              <a:path w="2117725" h="2117725">
                <a:moveTo>
                  <a:pt x="1058799" y="0"/>
                </a:moveTo>
                <a:lnTo>
                  <a:pt x="1010333" y="1089"/>
                </a:lnTo>
                <a:lnTo>
                  <a:pt x="962426" y="4326"/>
                </a:lnTo>
                <a:lnTo>
                  <a:pt x="915126" y="9665"/>
                </a:lnTo>
                <a:lnTo>
                  <a:pt x="868478" y="17058"/>
                </a:lnTo>
                <a:lnTo>
                  <a:pt x="822530" y="26459"/>
                </a:lnTo>
                <a:lnTo>
                  <a:pt x="777328" y="37821"/>
                </a:lnTo>
                <a:lnTo>
                  <a:pt x="732919" y="51097"/>
                </a:lnTo>
                <a:lnTo>
                  <a:pt x="689349" y="66241"/>
                </a:lnTo>
                <a:lnTo>
                  <a:pt x="646666" y="83205"/>
                </a:lnTo>
                <a:lnTo>
                  <a:pt x="604916" y="101944"/>
                </a:lnTo>
                <a:lnTo>
                  <a:pt x="564146" y="122410"/>
                </a:lnTo>
                <a:lnTo>
                  <a:pt x="524402" y="144557"/>
                </a:lnTo>
                <a:lnTo>
                  <a:pt x="485732" y="168337"/>
                </a:lnTo>
                <a:lnTo>
                  <a:pt x="448182" y="193705"/>
                </a:lnTo>
                <a:lnTo>
                  <a:pt x="411798" y="220613"/>
                </a:lnTo>
                <a:lnTo>
                  <a:pt x="376628" y="249016"/>
                </a:lnTo>
                <a:lnTo>
                  <a:pt x="342718" y="278865"/>
                </a:lnTo>
                <a:lnTo>
                  <a:pt x="310114" y="310114"/>
                </a:lnTo>
                <a:lnTo>
                  <a:pt x="278865" y="342718"/>
                </a:lnTo>
                <a:lnTo>
                  <a:pt x="249016" y="376628"/>
                </a:lnTo>
                <a:lnTo>
                  <a:pt x="220613" y="411798"/>
                </a:lnTo>
                <a:lnTo>
                  <a:pt x="193705" y="448182"/>
                </a:lnTo>
                <a:lnTo>
                  <a:pt x="168337" y="485732"/>
                </a:lnTo>
                <a:lnTo>
                  <a:pt x="144557" y="524402"/>
                </a:lnTo>
                <a:lnTo>
                  <a:pt x="122410" y="564146"/>
                </a:lnTo>
                <a:lnTo>
                  <a:pt x="101944" y="604916"/>
                </a:lnTo>
                <a:lnTo>
                  <a:pt x="83205" y="646666"/>
                </a:lnTo>
                <a:lnTo>
                  <a:pt x="66241" y="689349"/>
                </a:lnTo>
                <a:lnTo>
                  <a:pt x="51097" y="732919"/>
                </a:lnTo>
                <a:lnTo>
                  <a:pt x="37821" y="777328"/>
                </a:lnTo>
                <a:lnTo>
                  <a:pt x="26459" y="822530"/>
                </a:lnTo>
                <a:lnTo>
                  <a:pt x="17058" y="868478"/>
                </a:lnTo>
                <a:lnTo>
                  <a:pt x="9665" y="915126"/>
                </a:lnTo>
                <a:lnTo>
                  <a:pt x="4326" y="962426"/>
                </a:lnTo>
                <a:lnTo>
                  <a:pt x="1089" y="1010333"/>
                </a:lnTo>
                <a:lnTo>
                  <a:pt x="0" y="1058799"/>
                </a:lnTo>
                <a:lnTo>
                  <a:pt x="1089" y="1107264"/>
                </a:lnTo>
                <a:lnTo>
                  <a:pt x="4326" y="1155171"/>
                </a:lnTo>
                <a:lnTo>
                  <a:pt x="9665" y="1202471"/>
                </a:lnTo>
                <a:lnTo>
                  <a:pt x="17058" y="1249119"/>
                </a:lnTo>
                <a:lnTo>
                  <a:pt x="26459" y="1295067"/>
                </a:lnTo>
                <a:lnTo>
                  <a:pt x="37821" y="1340269"/>
                </a:lnTo>
                <a:lnTo>
                  <a:pt x="51097" y="1384678"/>
                </a:lnTo>
                <a:lnTo>
                  <a:pt x="66241" y="1428248"/>
                </a:lnTo>
                <a:lnTo>
                  <a:pt x="83205" y="1470931"/>
                </a:lnTo>
                <a:lnTo>
                  <a:pt x="101944" y="1512681"/>
                </a:lnTo>
                <a:lnTo>
                  <a:pt x="122410" y="1553451"/>
                </a:lnTo>
                <a:lnTo>
                  <a:pt x="144557" y="1593195"/>
                </a:lnTo>
                <a:lnTo>
                  <a:pt x="168337" y="1631865"/>
                </a:lnTo>
                <a:lnTo>
                  <a:pt x="193705" y="1669415"/>
                </a:lnTo>
                <a:lnTo>
                  <a:pt x="220613" y="1705799"/>
                </a:lnTo>
                <a:lnTo>
                  <a:pt x="249016" y="1740969"/>
                </a:lnTo>
                <a:lnTo>
                  <a:pt x="278865" y="1774879"/>
                </a:lnTo>
                <a:lnTo>
                  <a:pt x="310114" y="1807483"/>
                </a:lnTo>
                <a:lnTo>
                  <a:pt x="342718" y="1838732"/>
                </a:lnTo>
                <a:lnTo>
                  <a:pt x="376628" y="1868581"/>
                </a:lnTo>
                <a:lnTo>
                  <a:pt x="411798" y="1896984"/>
                </a:lnTo>
                <a:lnTo>
                  <a:pt x="448182" y="1923892"/>
                </a:lnTo>
                <a:lnTo>
                  <a:pt x="485732" y="1949260"/>
                </a:lnTo>
                <a:lnTo>
                  <a:pt x="524402" y="1973040"/>
                </a:lnTo>
                <a:lnTo>
                  <a:pt x="564146" y="1995187"/>
                </a:lnTo>
                <a:lnTo>
                  <a:pt x="604916" y="2015653"/>
                </a:lnTo>
                <a:lnTo>
                  <a:pt x="646666" y="2034392"/>
                </a:lnTo>
                <a:lnTo>
                  <a:pt x="689349" y="2051356"/>
                </a:lnTo>
                <a:lnTo>
                  <a:pt x="732919" y="2066500"/>
                </a:lnTo>
                <a:lnTo>
                  <a:pt x="777328" y="2079776"/>
                </a:lnTo>
                <a:lnTo>
                  <a:pt x="822530" y="2091138"/>
                </a:lnTo>
                <a:lnTo>
                  <a:pt x="868478" y="2100539"/>
                </a:lnTo>
                <a:lnTo>
                  <a:pt x="915126" y="2107932"/>
                </a:lnTo>
                <a:lnTo>
                  <a:pt x="962426" y="2113271"/>
                </a:lnTo>
                <a:lnTo>
                  <a:pt x="1010333" y="2116508"/>
                </a:lnTo>
                <a:lnTo>
                  <a:pt x="1058799" y="2117598"/>
                </a:lnTo>
                <a:lnTo>
                  <a:pt x="1107264" y="2116508"/>
                </a:lnTo>
                <a:lnTo>
                  <a:pt x="1155171" y="2113271"/>
                </a:lnTo>
                <a:lnTo>
                  <a:pt x="1202471" y="2107932"/>
                </a:lnTo>
                <a:lnTo>
                  <a:pt x="1249119" y="2100539"/>
                </a:lnTo>
                <a:lnTo>
                  <a:pt x="1295067" y="2091138"/>
                </a:lnTo>
                <a:lnTo>
                  <a:pt x="1340269" y="2079776"/>
                </a:lnTo>
                <a:lnTo>
                  <a:pt x="1384678" y="2066500"/>
                </a:lnTo>
                <a:lnTo>
                  <a:pt x="1428248" y="2051356"/>
                </a:lnTo>
                <a:lnTo>
                  <a:pt x="1470931" y="2034392"/>
                </a:lnTo>
                <a:lnTo>
                  <a:pt x="1512681" y="2015653"/>
                </a:lnTo>
                <a:lnTo>
                  <a:pt x="1553451" y="1995187"/>
                </a:lnTo>
                <a:lnTo>
                  <a:pt x="1593195" y="1973040"/>
                </a:lnTo>
                <a:lnTo>
                  <a:pt x="1631865" y="1949260"/>
                </a:lnTo>
                <a:lnTo>
                  <a:pt x="1669415" y="1923892"/>
                </a:lnTo>
                <a:lnTo>
                  <a:pt x="1705799" y="1896984"/>
                </a:lnTo>
                <a:lnTo>
                  <a:pt x="1740969" y="1868581"/>
                </a:lnTo>
                <a:lnTo>
                  <a:pt x="1774879" y="1838732"/>
                </a:lnTo>
                <a:lnTo>
                  <a:pt x="1807483" y="1807483"/>
                </a:lnTo>
                <a:lnTo>
                  <a:pt x="1838732" y="1774879"/>
                </a:lnTo>
                <a:lnTo>
                  <a:pt x="1868581" y="1740969"/>
                </a:lnTo>
                <a:lnTo>
                  <a:pt x="1896984" y="1705799"/>
                </a:lnTo>
                <a:lnTo>
                  <a:pt x="1923892" y="1669415"/>
                </a:lnTo>
                <a:lnTo>
                  <a:pt x="1949260" y="1631865"/>
                </a:lnTo>
                <a:lnTo>
                  <a:pt x="1973040" y="1593195"/>
                </a:lnTo>
                <a:lnTo>
                  <a:pt x="1995187" y="1553451"/>
                </a:lnTo>
                <a:lnTo>
                  <a:pt x="2015653" y="1512681"/>
                </a:lnTo>
                <a:lnTo>
                  <a:pt x="2034392" y="1470931"/>
                </a:lnTo>
                <a:lnTo>
                  <a:pt x="2051356" y="1428248"/>
                </a:lnTo>
                <a:lnTo>
                  <a:pt x="2066500" y="1384678"/>
                </a:lnTo>
                <a:lnTo>
                  <a:pt x="2079776" y="1340269"/>
                </a:lnTo>
                <a:lnTo>
                  <a:pt x="2091138" y="1295067"/>
                </a:lnTo>
                <a:lnTo>
                  <a:pt x="2100539" y="1249119"/>
                </a:lnTo>
                <a:lnTo>
                  <a:pt x="2107932" y="1202471"/>
                </a:lnTo>
                <a:lnTo>
                  <a:pt x="2113271" y="1155171"/>
                </a:lnTo>
                <a:lnTo>
                  <a:pt x="2116508" y="1107264"/>
                </a:lnTo>
                <a:lnTo>
                  <a:pt x="2117598" y="1058799"/>
                </a:lnTo>
                <a:lnTo>
                  <a:pt x="2116508" y="1010333"/>
                </a:lnTo>
                <a:lnTo>
                  <a:pt x="2113271" y="962426"/>
                </a:lnTo>
                <a:lnTo>
                  <a:pt x="2107932" y="915126"/>
                </a:lnTo>
                <a:lnTo>
                  <a:pt x="2100539" y="868478"/>
                </a:lnTo>
                <a:lnTo>
                  <a:pt x="2091138" y="822530"/>
                </a:lnTo>
                <a:lnTo>
                  <a:pt x="2079776" y="777328"/>
                </a:lnTo>
                <a:lnTo>
                  <a:pt x="2066500" y="732919"/>
                </a:lnTo>
                <a:lnTo>
                  <a:pt x="2051356" y="689349"/>
                </a:lnTo>
                <a:lnTo>
                  <a:pt x="2034392" y="646666"/>
                </a:lnTo>
                <a:lnTo>
                  <a:pt x="2015653" y="604916"/>
                </a:lnTo>
                <a:lnTo>
                  <a:pt x="1995187" y="564146"/>
                </a:lnTo>
                <a:lnTo>
                  <a:pt x="1973040" y="524402"/>
                </a:lnTo>
                <a:lnTo>
                  <a:pt x="1949260" y="485732"/>
                </a:lnTo>
                <a:lnTo>
                  <a:pt x="1923892" y="448182"/>
                </a:lnTo>
                <a:lnTo>
                  <a:pt x="1896984" y="411798"/>
                </a:lnTo>
                <a:lnTo>
                  <a:pt x="1868581" y="376628"/>
                </a:lnTo>
                <a:lnTo>
                  <a:pt x="1838732" y="342718"/>
                </a:lnTo>
                <a:lnTo>
                  <a:pt x="1807483" y="310114"/>
                </a:lnTo>
                <a:lnTo>
                  <a:pt x="1774879" y="278865"/>
                </a:lnTo>
                <a:lnTo>
                  <a:pt x="1740969" y="249016"/>
                </a:lnTo>
                <a:lnTo>
                  <a:pt x="1705799" y="220613"/>
                </a:lnTo>
                <a:lnTo>
                  <a:pt x="1669415" y="193705"/>
                </a:lnTo>
                <a:lnTo>
                  <a:pt x="1631865" y="168337"/>
                </a:lnTo>
                <a:lnTo>
                  <a:pt x="1593195" y="144557"/>
                </a:lnTo>
                <a:lnTo>
                  <a:pt x="1553451" y="122410"/>
                </a:lnTo>
                <a:lnTo>
                  <a:pt x="1512681" y="101944"/>
                </a:lnTo>
                <a:lnTo>
                  <a:pt x="1470931" y="83205"/>
                </a:lnTo>
                <a:lnTo>
                  <a:pt x="1428248" y="66241"/>
                </a:lnTo>
                <a:lnTo>
                  <a:pt x="1384678" y="51097"/>
                </a:lnTo>
                <a:lnTo>
                  <a:pt x="1340269" y="37821"/>
                </a:lnTo>
                <a:lnTo>
                  <a:pt x="1295067" y="26459"/>
                </a:lnTo>
                <a:lnTo>
                  <a:pt x="1249119" y="17058"/>
                </a:lnTo>
                <a:lnTo>
                  <a:pt x="1202471" y="9665"/>
                </a:lnTo>
                <a:lnTo>
                  <a:pt x="1155171" y="4326"/>
                </a:lnTo>
                <a:lnTo>
                  <a:pt x="1107264" y="1089"/>
                </a:lnTo>
                <a:lnTo>
                  <a:pt x="1058799" y="0"/>
                </a:lnTo>
                <a:close/>
              </a:path>
            </a:pathLst>
          </a:custGeom>
          <a:solidFill>
            <a:schemeClr val="accent1">
              <a:alpha val="76863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CE601AC6-B81A-FD47-47DC-008CBE8629D2}"/>
              </a:ext>
            </a:extLst>
          </p:cNvPr>
          <p:cNvSpPr txBox="1"/>
          <p:nvPr/>
        </p:nvSpPr>
        <p:spPr>
          <a:xfrm>
            <a:off x="4008203" y="2070485"/>
            <a:ext cx="1704601" cy="122533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lang="en-US" sz="3200" spc="-25" dirty="0">
                <a:solidFill>
                  <a:schemeClr val="bg1"/>
                </a:solidFill>
                <a:latin typeface="+mj-lt"/>
                <a:cs typeface="Arial Black"/>
              </a:rPr>
              <a:t>20</a:t>
            </a:r>
            <a:r>
              <a:rPr sz="3200" spc="-25" dirty="0">
                <a:solidFill>
                  <a:schemeClr val="bg1"/>
                </a:solidFill>
                <a:latin typeface="+mj-lt"/>
                <a:cs typeface="Arial Black"/>
              </a:rPr>
              <a:t>+</a:t>
            </a:r>
            <a:endParaRPr sz="3200" dirty="0">
              <a:solidFill>
                <a:schemeClr val="bg1"/>
              </a:solidFill>
              <a:latin typeface="+mj-lt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60"/>
              </a:spcBef>
            </a:pPr>
            <a:r>
              <a:rPr sz="1400" spc="-20" dirty="0">
                <a:solidFill>
                  <a:schemeClr val="bg1"/>
                </a:solidFill>
                <a:cs typeface="Arial"/>
              </a:rPr>
              <a:t>Years</a:t>
            </a:r>
            <a:r>
              <a:rPr sz="1400" spc="-30" dirty="0">
                <a:solidFill>
                  <a:schemeClr val="bg1"/>
                </a:solidFill>
                <a:cs typeface="Arial"/>
              </a:rPr>
              <a:t> </a:t>
            </a:r>
            <a:r>
              <a:rPr sz="1400" dirty="0">
                <a:solidFill>
                  <a:schemeClr val="bg1"/>
                </a:solidFill>
                <a:cs typeface="Arial"/>
              </a:rPr>
              <a:t>of</a:t>
            </a:r>
            <a:r>
              <a:rPr sz="1400" spc="-30" dirty="0">
                <a:solidFill>
                  <a:schemeClr val="bg1"/>
                </a:solidFill>
                <a:cs typeface="Arial"/>
              </a:rPr>
              <a:t> </a:t>
            </a:r>
            <a:r>
              <a:rPr sz="1400" spc="-10" dirty="0">
                <a:solidFill>
                  <a:schemeClr val="bg1"/>
                </a:solidFill>
                <a:cs typeface="Arial"/>
              </a:rPr>
              <a:t>Experience </a:t>
            </a:r>
            <a:r>
              <a:rPr sz="1400" dirty="0">
                <a:solidFill>
                  <a:schemeClr val="bg1"/>
                </a:solidFill>
                <a:cs typeface="Arial"/>
              </a:rPr>
              <a:t>Providing</a:t>
            </a:r>
            <a:r>
              <a:rPr sz="1400" spc="-40" dirty="0">
                <a:solidFill>
                  <a:schemeClr val="bg1"/>
                </a:solidFill>
                <a:cs typeface="Arial"/>
              </a:rPr>
              <a:t> </a:t>
            </a:r>
            <a:r>
              <a:rPr sz="1400" spc="-25" dirty="0">
                <a:solidFill>
                  <a:schemeClr val="bg1"/>
                </a:solidFill>
                <a:cs typeface="Arial"/>
              </a:rPr>
              <a:t>MSP </a:t>
            </a:r>
            <a:r>
              <a:rPr sz="1400" spc="-10" dirty="0">
                <a:solidFill>
                  <a:schemeClr val="bg1"/>
                </a:solidFill>
                <a:cs typeface="Arial"/>
              </a:rPr>
              <a:t>Services</a:t>
            </a:r>
            <a:endParaRPr sz="1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BB0BC584-076A-6996-BB2F-6C920FF2A043}"/>
              </a:ext>
            </a:extLst>
          </p:cNvPr>
          <p:cNvSpPr/>
          <p:nvPr/>
        </p:nvSpPr>
        <p:spPr>
          <a:xfrm>
            <a:off x="1781188" y="1663256"/>
            <a:ext cx="2112413" cy="2117725"/>
          </a:xfrm>
          <a:custGeom>
            <a:avLst/>
            <a:gdLst/>
            <a:ahLst/>
            <a:cxnLst/>
            <a:rect l="l" t="t" r="r" b="b"/>
            <a:pathLst>
              <a:path w="2272665" h="2278379">
                <a:moveTo>
                  <a:pt x="1136142" y="0"/>
                </a:moveTo>
                <a:lnTo>
                  <a:pt x="1088116" y="999"/>
                </a:lnTo>
                <a:lnTo>
                  <a:pt x="1040598" y="3971"/>
                </a:lnTo>
                <a:lnTo>
                  <a:pt x="993627" y="8875"/>
                </a:lnTo>
                <a:lnTo>
                  <a:pt x="947244" y="15673"/>
                </a:lnTo>
                <a:lnTo>
                  <a:pt x="901487" y="24325"/>
                </a:lnTo>
                <a:lnTo>
                  <a:pt x="856395" y="34791"/>
                </a:lnTo>
                <a:lnTo>
                  <a:pt x="812009" y="47032"/>
                </a:lnTo>
                <a:lnTo>
                  <a:pt x="768368" y="61008"/>
                </a:lnTo>
                <a:lnTo>
                  <a:pt x="725511" y="76680"/>
                </a:lnTo>
                <a:lnTo>
                  <a:pt x="683477" y="94008"/>
                </a:lnTo>
                <a:lnTo>
                  <a:pt x="642306" y="112952"/>
                </a:lnTo>
                <a:lnTo>
                  <a:pt x="602038" y="133473"/>
                </a:lnTo>
                <a:lnTo>
                  <a:pt x="562711" y="155532"/>
                </a:lnTo>
                <a:lnTo>
                  <a:pt x="524366" y="179089"/>
                </a:lnTo>
                <a:lnTo>
                  <a:pt x="487041" y="204104"/>
                </a:lnTo>
                <a:lnTo>
                  <a:pt x="450777" y="230538"/>
                </a:lnTo>
                <a:lnTo>
                  <a:pt x="415612" y="258352"/>
                </a:lnTo>
                <a:lnTo>
                  <a:pt x="381586" y="287505"/>
                </a:lnTo>
                <a:lnTo>
                  <a:pt x="348739" y="317958"/>
                </a:lnTo>
                <a:lnTo>
                  <a:pt x="317110" y="349672"/>
                </a:lnTo>
                <a:lnTo>
                  <a:pt x="286738" y="382608"/>
                </a:lnTo>
                <a:lnTo>
                  <a:pt x="257662" y="416725"/>
                </a:lnTo>
                <a:lnTo>
                  <a:pt x="229923" y="451984"/>
                </a:lnTo>
                <a:lnTo>
                  <a:pt x="203560" y="488345"/>
                </a:lnTo>
                <a:lnTo>
                  <a:pt x="178611" y="525770"/>
                </a:lnTo>
                <a:lnTo>
                  <a:pt x="155117" y="564218"/>
                </a:lnTo>
                <a:lnTo>
                  <a:pt x="133117" y="603650"/>
                </a:lnTo>
                <a:lnTo>
                  <a:pt x="112651" y="644027"/>
                </a:lnTo>
                <a:lnTo>
                  <a:pt x="93757" y="685308"/>
                </a:lnTo>
                <a:lnTo>
                  <a:pt x="76475" y="727455"/>
                </a:lnTo>
                <a:lnTo>
                  <a:pt x="60846" y="770427"/>
                </a:lnTo>
                <a:lnTo>
                  <a:pt x="46907" y="814186"/>
                </a:lnTo>
                <a:lnTo>
                  <a:pt x="34699" y="858691"/>
                </a:lnTo>
                <a:lnTo>
                  <a:pt x="24260" y="903903"/>
                </a:lnTo>
                <a:lnTo>
                  <a:pt x="15632" y="949784"/>
                </a:lnTo>
                <a:lnTo>
                  <a:pt x="8852" y="996292"/>
                </a:lnTo>
                <a:lnTo>
                  <a:pt x="3960" y="1043389"/>
                </a:lnTo>
                <a:lnTo>
                  <a:pt x="996" y="1091034"/>
                </a:lnTo>
                <a:lnTo>
                  <a:pt x="0" y="1139189"/>
                </a:lnTo>
                <a:lnTo>
                  <a:pt x="996" y="1187345"/>
                </a:lnTo>
                <a:lnTo>
                  <a:pt x="3960" y="1234990"/>
                </a:lnTo>
                <a:lnTo>
                  <a:pt x="8852" y="1282087"/>
                </a:lnTo>
                <a:lnTo>
                  <a:pt x="15632" y="1328595"/>
                </a:lnTo>
                <a:lnTo>
                  <a:pt x="24260" y="1374476"/>
                </a:lnTo>
                <a:lnTo>
                  <a:pt x="34699" y="1419688"/>
                </a:lnTo>
                <a:lnTo>
                  <a:pt x="46907" y="1464193"/>
                </a:lnTo>
                <a:lnTo>
                  <a:pt x="60846" y="1507952"/>
                </a:lnTo>
                <a:lnTo>
                  <a:pt x="76475" y="1550924"/>
                </a:lnTo>
                <a:lnTo>
                  <a:pt x="93757" y="1593071"/>
                </a:lnTo>
                <a:lnTo>
                  <a:pt x="112651" y="1634352"/>
                </a:lnTo>
                <a:lnTo>
                  <a:pt x="133117" y="1674729"/>
                </a:lnTo>
                <a:lnTo>
                  <a:pt x="155117" y="1714161"/>
                </a:lnTo>
                <a:lnTo>
                  <a:pt x="178611" y="1752609"/>
                </a:lnTo>
                <a:lnTo>
                  <a:pt x="203560" y="1790034"/>
                </a:lnTo>
                <a:lnTo>
                  <a:pt x="229923" y="1826395"/>
                </a:lnTo>
                <a:lnTo>
                  <a:pt x="257662" y="1861654"/>
                </a:lnTo>
                <a:lnTo>
                  <a:pt x="286738" y="1895771"/>
                </a:lnTo>
                <a:lnTo>
                  <a:pt x="317110" y="1928707"/>
                </a:lnTo>
                <a:lnTo>
                  <a:pt x="348739" y="1960421"/>
                </a:lnTo>
                <a:lnTo>
                  <a:pt x="381586" y="1990874"/>
                </a:lnTo>
                <a:lnTo>
                  <a:pt x="415612" y="2020027"/>
                </a:lnTo>
                <a:lnTo>
                  <a:pt x="450777" y="2047841"/>
                </a:lnTo>
                <a:lnTo>
                  <a:pt x="487041" y="2074275"/>
                </a:lnTo>
                <a:lnTo>
                  <a:pt x="524366" y="2099290"/>
                </a:lnTo>
                <a:lnTo>
                  <a:pt x="562711" y="2122847"/>
                </a:lnTo>
                <a:lnTo>
                  <a:pt x="602038" y="2144906"/>
                </a:lnTo>
                <a:lnTo>
                  <a:pt x="642306" y="2165427"/>
                </a:lnTo>
                <a:lnTo>
                  <a:pt x="683477" y="2184371"/>
                </a:lnTo>
                <a:lnTo>
                  <a:pt x="725511" y="2201699"/>
                </a:lnTo>
                <a:lnTo>
                  <a:pt x="768368" y="2217371"/>
                </a:lnTo>
                <a:lnTo>
                  <a:pt x="812009" y="2231347"/>
                </a:lnTo>
                <a:lnTo>
                  <a:pt x="856395" y="2243588"/>
                </a:lnTo>
                <a:lnTo>
                  <a:pt x="901487" y="2254054"/>
                </a:lnTo>
                <a:lnTo>
                  <a:pt x="947244" y="2262706"/>
                </a:lnTo>
                <a:lnTo>
                  <a:pt x="993627" y="2269504"/>
                </a:lnTo>
                <a:lnTo>
                  <a:pt x="1040598" y="2274408"/>
                </a:lnTo>
                <a:lnTo>
                  <a:pt x="1088116" y="2277380"/>
                </a:lnTo>
                <a:lnTo>
                  <a:pt x="1136142" y="2278379"/>
                </a:lnTo>
                <a:lnTo>
                  <a:pt x="1184167" y="2277380"/>
                </a:lnTo>
                <a:lnTo>
                  <a:pt x="1231685" y="2274408"/>
                </a:lnTo>
                <a:lnTo>
                  <a:pt x="1278656" y="2269504"/>
                </a:lnTo>
                <a:lnTo>
                  <a:pt x="1325039" y="2262706"/>
                </a:lnTo>
                <a:lnTo>
                  <a:pt x="1370796" y="2254054"/>
                </a:lnTo>
                <a:lnTo>
                  <a:pt x="1415888" y="2243588"/>
                </a:lnTo>
                <a:lnTo>
                  <a:pt x="1460274" y="2231347"/>
                </a:lnTo>
                <a:lnTo>
                  <a:pt x="1503915" y="2217371"/>
                </a:lnTo>
                <a:lnTo>
                  <a:pt x="1546772" y="2201699"/>
                </a:lnTo>
                <a:lnTo>
                  <a:pt x="1588806" y="2184371"/>
                </a:lnTo>
                <a:lnTo>
                  <a:pt x="1629977" y="2165427"/>
                </a:lnTo>
                <a:lnTo>
                  <a:pt x="1670245" y="2144906"/>
                </a:lnTo>
                <a:lnTo>
                  <a:pt x="1709572" y="2122847"/>
                </a:lnTo>
                <a:lnTo>
                  <a:pt x="1747917" y="2099290"/>
                </a:lnTo>
                <a:lnTo>
                  <a:pt x="1785242" y="2074275"/>
                </a:lnTo>
                <a:lnTo>
                  <a:pt x="1821506" y="2047841"/>
                </a:lnTo>
                <a:lnTo>
                  <a:pt x="1856671" y="2020027"/>
                </a:lnTo>
                <a:lnTo>
                  <a:pt x="1890697" y="1990874"/>
                </a:lnTo>
                <a:lnTo>
                  <a:pt x="1923544" y="1960421"/>
                </a:lnTo>
                <a:lnTo>
                  <a:pt x="1955173" y="1928707"/>
                </a:lnTo>
                <a:lnTo>
                  <a:pt x="1985545" y="1895771"/>
                </a:lnTo>
                <a:lnTo>
                  <a:pt x="2014621" y="1861654"/>
                </a:lnTo>
                <a:lnTo>
                  <a:pt x="2042360" y="1826395"/>
                </a:lnTo>
                <a:lnTo>
                  <a:pt x="2068723" y="1790034"/>
                </a:lnTo>
                <a:lnTo>
                  <a:pt x="2093672" y="1752609"/>
                </a:lnTo>
                <a:lnTo>
                  <a:pt x="2117166" y="1714161"/>
                </a:lnTo>
                <a:lnTo>
                  <a:pt x="2139166" y="1674729"/>
                </a:lnTo>
                <a:lnTo>
                  <a:pt x="2159632" y="1634352"/>
                </a:lnTo>
                <a:lnTo>
                  <a:pt x="2178526" y="1593071"/>
                </a:lnTo>
                <a:lnTo>
                  <a:pt x="2195808" y="1550924"/>
                </a:lnTo>
                <a:lnTo>
                  <a:pt x="2211437" y="1507952"/>
                </a:lnTo>
                <a:lnTo>
                  <a:pt x="2225376" y="1464193"/>
                </a:lnTo>
                <a:lnTo>
                  <a:pt x="2237584" y="1419688"/>
                </a:lnTo>
                <a:lnTo>
                  <a:pt x="2248023" y="1374476"/>
                </a:lnTo>
                <a:lnTo>
                  <a:pt x="2256651" y="1328595"/>
                </a:lnTo>
                <a:lnTo>
                  <a:pt x="2263431" y="1282087"/>
                </a:lnTo>
                <a:lnTo>
                  <a:pt x="2268323" y="1234990"/>
                </a:lnTo>
                <a:lnTo>
                  <a:pt x="2271287" y="1187345"/>
                </a:lnTo>
                <a:lnTo>
                  <a:pt x="2272284" y="1139189"/>
                </a:lnTo>
                <a:lnTo>
                  <a:pt x="2271287" y="1091034"/>
                </a:lnTo>
                <a:lnTo>
                  <a:pt x="2268323" y="1043389"/>
                </a:lnTo>
                <a:lnTo>
                  <a:pt x="2263431" y="996292"/>
                </a:lnTo>
                <a:lnTo>
                  <a:pt x="2256651" y="949784"/>
                </a:lnTo>
                <a:lnTo>
                  <a:pt x="2248023" y="903903"/>
                </a:lnTo>
                <a:lnTo>
                  <a:pt x="2237584" y="858691"/>
                </a:lnTo>
                <a:lnTo>
                  <a:pt x="2225376" y="814186"/>
                </a:lnTo>
                <a:lnTo>
                  <a:pt x="2211437" y="770427"/>
                </a:lnTo>
                <a:lnTo>
                  <a:pt x="2195808" y="727455"/>
                </a:lnTo>
                <a:lnTo>
                  <a:pt x="2178526" y="685308"/>
                </a:lnTo>
                <a:lnTo>
                  <a:pt x="2159632" y="644027"/>
                </a:lnTo>
                <a:lnTo>
                  <a:pt x="2139166" y="603650"/>
                </a:lnTo>
                <a:lnTo>
                  <a:pt x="2117166" y="564218"/>
                </a:lnTo>
                <a:lnTo>
                  <a:pt x="2093672" y="525770"/>
                </a:lnTo>
                <a:lnTo>
                  <a:pt x="2068723" y="488345"/>
                </a:lnTo>
                <a:lnTo>
                  <a:pt x="2042360" y="451984"/>
                </a:lnTo>
                <a:lnTo>
                  <a:pt x="2014621" y="416725"/>
                </a:lnTo>
                <a:lnTo>
                  <a:pt x="1985545" y="382608"/>
                </a:lnTo>
                <a:lnTo>
                  <a:pt x="1955173" y="349672"/>
                </a:lnTo>
                <a:lnTo>
                  <a:pt x="1923544" y="317958"/>
                </a:lnTo>
                <a:lnTo>
                  <a:pt x="1890697" y="287505"/>
                </a:lnTo>
                <a:lnTo>
                  <a:pt x="1856671" y="258352"/>
                </a:lnTo>
                <a:lnTo>
                  <a:pt x="1821506" y="230538"/>
                </a:lnTo>
                <a:lnTo>
                  <a:pt x="1785242" y="204104"/>
                </a:lnTo>
                <a:lnTo>
                  <a:pt x="1747917" y="179089"/>
                </a:lnTo>
                <a:lnTo>
                  <a:pt x="1709572" y="155532"/>
                </a:lnTo>
                <a:lnTo>
                  <a:pt x="1670245" y="133473"/>
                </a:lnTo>
                <a:lnTo>
                  <a:pt x="1629977" y="112952"/>
                </a:lnTo>
                <a:lnTo>
                  <a:pt x="1588806" y="94008"/>
                </a:lnTo>
                <a:lnTo>
                  <a:pt x="1546772" y="76680"/>
                </a:lnTo>
                <a:lnTo>
                  <a:pt x="1503915" y="61008"/>
                </a:lnTo>
                <a:lnTo>
                  <a:pt x="1460274" y="47032"/>
                </a:lnTo>
                <a:lnTo>
                  <a:pt x="1415888" y="34791"/>
                </a:lnTo>
                <a:lnTo>
                  <a:pt x="1370796" y="24325"/>
                </a:lnTo>
                <a:lnTo>
                  <a:pt x="1325039" y="15673"/>
                </a:lnTo>
                <a:lnTo>
                  <a:pt x="1278656" y="8875"/>
                </a:lnTo>
                <a:lnTo>
                  <a:pt x="1231685" y="3971"/>
                </a:lnTo>
                <a:lnTo>
                  <a:pt x="1184167" y="999"/>
                </a:lnTo>
                <a:lnTo>
                  <a:pt x="1136142" y="0"/>
                </a:lnTo>
                <a:close/>
              </a:path>
            </a:pathLst>
          </a:custGeom>
          <a:solidFill>
            <a:schemeClr val="tx2">
              <a:alpha val="76863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1218F489-F289-A943-23D6-C4350D0D102A}"/>
              </a:ext>
            </a:extLst>
          </p:cNvPr>
          <p:cNvSpPr txBox="1"/>
          <p:nvPr/>
        </p:nvSpPr>
        <p:spPr>
          <a:xfrm>
            <a:off x="1977897" y="2289032"/>
            <a:ext cx="1785620" cy="79502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3200" spc="-10" dirty="0">
                <a:solidFill>
                  <a:schemeClr val="bg1"/>
                </a:solidFill>
                <a:latin typeface="+mj-lt"/>
                <a:cs typeface="Arial Black"/>
              </a:rPr>
              <a:t>4</a:t>
            </a:r>
            <a:r>
              <a:rPr lang="en-US" sz="3200" spc="-10" dirty="0">
                <a:solidFill>
                  <a:schemeClr val="bg1"/>
                </a:solidFill>
                <a:latin typeface="+mj-lt"/>
                <a:cs typeface="Arial Black"/>
              </a:rPr>
              <a:t>5</a:t>
            </a:r>
            <a:r>
              <a:rPr sz="3200" spc="-10" dirty="0">
                <a:solidFill>
                  <a:schemeClr val="bg1"/>
                </a:solidFill>
                <a:latin typeface="+mj-lt"/>
                <a:cs typeface="Arial Black"/>
              </a:rPr>
              <a:t>,000+</a:t>
            </a:r>
            <a:endParaRPr sz="3200" dirty="0">
              <a:solidFill>
                <a:schemeClr val="bg1"/>
              </a:solidFill>
              <a:latin typeface="+mj-lt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400" spc="-10" dirty="0">
                <a:solidFill>
                  <a:schemeClr val="bg1"/>
                </a:solidFill>
                <a:cs typeface="Arial"/>
              </a:rPr>
              <a:t>Engagements</a:t>
            </a:r>
            <a:endParaRPr sz="1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C873DB32-B6B1-6892-000B-09EDA492769A}"/>
              </a:ext>
            </a:extLst>
          </p:cNvPr>
          <p:cNvSpPr txBox="1"/>
          <p:nvPr/>
        </p:nvSpPr>
        <p:spPr>
          <a:xfrm>
            <a:off x="7510262" y="2100708"/>
            <a:ext cx="4224538" cy="309892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000" b="0" dirty="0">
                <a:cs typeface="Heebo Light"/>
              </a:rPr>
              <a:t>Processing</a:t>
            </a:r>
            <a:r>
              <a:rPr sz="2000" b="0" spc="-40" dirty="0">
                <a:cs typeface="Heebo Light"/>
              </a:rPr>
              <a:t> </a:t>
            </a:r>
            <a:r>
              <a:rPr sz="2000" b="0" dirty="0">
                <a:cs typeface="Heebo Light"/>
              </a:rPr>
              <a:t>Billions</a:t>
            </a:r>
            <a:r>
              <a:rPr sz="2000" b="0" spc="-50" dirty="0">
                <a:cs typeface="Heebo Light"/>
              </a:rPr>
              <a:t> </a:t>
            </a:r>
            <a:r>
              <a:rPr sz="2000" b="0" dirty="0">
                <a:cs typeface="Heebo Light"/>
              </a:rPr>
              <a:t>in</a:t>
            </a:r>
            <a:r>
              <a:rPr sz="2000" b="0" spc="-65" dirty="0">
                <a:cs typeface="Heebo Light"/>
              </a:rPr>
              <a:t> </a:t>
            </a:r>
            <a:r>
              <a:rPr sz="2000" b="0" spc="-20" dirty="0">
                <a:cs typeface="Heebo Light"/>
              </a:rPr>
              <a:t>Spend</a:t>
            </a:r>
            <a:r>
              <a:rPr lang="en-US" sz="2000" b="0" spc="-20" dirty="0">
                <a:cs typeface="Heebo Light"/>
              </a:rPr>
              <a:t>, and Counting…..</a:t>
            </a:r>
            <a:endParaRPr sz="2000" dirty="0">
              <a:cs typeface="Heebo Light"/>
            </a:endParaRPr>
          </a:p>
          <a:p>
            <a:pPr marL="311785" marR="90741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2A5F"/>
              </a:buClr>
              <a:buFont typeface="Arial" panose="020B0604020202020204" pitchFamily="34" charset="0"/>
              <a:buChar char="•"/>
              <a:tabLst>
                <a:tab pos="197485" algn="l"/>
              </a:tabLst>
            </a:pPr>
            <a:r>
              <a:rPr lang="en-US" sz="1600" b="0" dirty="0">
                <a:cs typeface="Heebo Light"/>
              </a:rPr>
              <a:t>CAI serves</a:t>
            </a:r>
            <a:r>
              <a:rPr sz="1600" b="0" spc="-25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as</a:t>
            </a:r>
            <a:r>
              <a:rPr sz="1600" b="0" spc="-15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a</a:t>
            </a:r>
            <a:r>
              <a:rPr sz="1600" b="0" spc="-20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M</a:t>
            </a:r>
            <a:r>
              <a:rPr lang="en-US" sz="1600" b="0" dirty="0">
                <a:cs typeface="Heebo Light"/>
              </a:rPr>
              <a:t>anaged </a:t>
            </a:r>
            <a:r>
              <a:rPr sz="1600" b="0" dirty="0">
                <a:cs typeface="Heebo Light"/>
              </a:rPr>
              <a:t>S</a:t>
            </a:r>
            <a:r>
              <a:rPr lang="en-US" sz="1600" b="0" dirty="0">
                <a:cs typeface="Heebo Light"/>
              </a:rPr>
              <a:t>ervices </a:t>
            </a:r>
            <a:r>
              <a:rPr sz="1600" b="0" dirty="0">
                <a:cs typeface="Heebo Light"/>
              </a:rPr>
              <a:t>P</a:t>
            </a:r>
            <a:r>
              <a:rPr lang="en-US" sz="1600" b="0" dirty="0">
                <a:cs typeface="Heebo Light"/>
              </a:rPr>
              <a:t>rovider</a:t>
            </a:r>
            <a:r>
              <a:rPr sz="1600" b="0" spc="-15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for</a:t>
            </a:r>
            <a:r>
              <a:rPr sz="1600" b="0" spc="-20" dirty="0">
                <a:cs typeface="Heebo Light"/>
              </a:rPr>
              <a:t> </a:t>
            </a:r>
            <a:r>
              <a:rPr lang="en-US" sz="1600" b="0" spc="-20" dirty="0">
                <a:cs typeface="Heebo Light"/>
              </a:rPr>
              <a:t>Public Sector Entities </a:t>
            </a:r>
            <a:r>
              <a:rPr sz="1600" b="0" dirty="0">
                <a:cs typeface="Heebo Light"/>
              </a:rPr>
              <a:t>since</a:t>
            </a:r>
            <a:r>
              <a:rPr sz="1600" b="0" spc="-35" dirty="0">
                <a:cs typeface="Heebo Light"/>
              </a:rPr>
              <a:t> </a:t>
            </a:r>
            <a:r>
              <a:rPr sz="1600" b="0" spc="-20" dirty="0">
                <a:cs typeface="Heebo Light"/>
              </a:rPr>
              <a:t>2004</a:t>
            </a:r>
            <a:endParaRPr sz="1600" dirty="0">
              <a:cs typeface="Heebo Light"/>
            </a:endParaRPr>
          </a:p>
          <a:p>
            <a:pPr marL="311785" marR="508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2A5F"/>
              </a:buClr>
              <a:buFont typeface="Arial" panose="020B0604020202020204" pitchFamily="34" charset="0"/>
              <a:buChar char="•"/>
              <a:tabLst>
                <a:tab pos="197485" algn="l"/>
              </a:tabLst>
            </a:pPr>
            <a:r>
              <a:rPr sz="1600" b="0" dirty="0">
                <a:cs typeface="Heebo Light"/>
              </a:rPr>
              <a:t>National</a:t>
            </a:r>
            <a:r>
              <a:rPr sz="1600" b="0" spc="-40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purchasing</a:t>
            </a:r>
            <a:r>
              <a:rPr sz="1600" b="0" spc="-50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programs</a:t>
            </a:r>
            <a:r>
              <a:rPr sz="1600" b="0" spc="-35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for</a:t>
            </a:r>
            <a:r>
              <a:rPr sz="1600" b="0" spc="-50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state,</a:t>
            </a:r>
            <a:r>
              <a:rPr sz="1600" b="0" spc="-40" dirty="0">
                <a:cs typeface="Heebo Light"/>
              </a:rPr>
              <a:t> </a:t>
            </a:r>
            <a:r>
              <a:rPr sz="1600" b="0" spc="-10" dirty="0">
                <a:cs typeface="Heebo Light"/>
              </a:rPr>
              <a:t>county, </a:t>
            </a:r>
            <a:r>
              <a:rPr sz="1600" b="0" dirty="0">
                <a:cs typeface="Heebo Light"/>
              </a:rPr>
              <a:t>city,</a:t>
            </a:r>
            <a:r>
              <a:rPr sz="1600" b="0" spc="-35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local</a:t>
            </a:r>
            <a:r>
              <a:rPr sz="1600" b="0" spc="-25" dirty="0">
                <a:cs typeface="Heebo Light"/>
              </a:rPr>
              <a:t> </a:t>
            </a:r>
            <a:r>
              <a:rPr sz="1600" b="0" dirty="0">
                <a:cs typeface="Heebo Light"/>
              </a:rPr>
              <a:t>government</a:t>
            </a:r>
            <a:r>
              <a:rPr lang="en-US" sz="1600" b="0" dirty="0">
                <a:cs typeface="Heebo Light"/>
              </a:rPr>
              <a:t>,</a:t>
            </a:r>
            <a:r>
              <a:rPr lang="en-US" sz="1600" b="0" spc="-10" dirty="0">
                <a:cs typeface="Heebo Light"/>
              </a:rPr>
              <a:t> municipalities</a:t>
            </a:r>
            <a:endParaRPr sz="1600" dirty="0">
              <a:cs typeface="Heebo Light"/>
            </a:endParaRPr>
          </a:p>
          <a:p>
            <a:pPr marL="31178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2A5F"/>
              </a:buClr>
              <a:buFont typeface="Arial" panose="020B0604020202020204" pitchFamily="34" charset="0"/>
              <a:buChar char="•"/>
              <a:tabLst>
                <a:tab pos="196850" algn="l"/>
              </a:tabLst>
            </a:pPr>
            <a:r>
              <a:rPr lang="en-US" sz="1600" b="0" dirty="0">
                <a:cs typeface="Heebo Light"/>
              </a:rPr>
              <a:t>T&amp;M for Staff Augmentation and SOW’s for Project delivery  supported</a:t>
            </a:r>
            <a:endParaRPr sz="1600" dirty="0">
              <a:cs typeface="Heeb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46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A45A53-1B11-DF35-2837-658E2424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MSP Program Contract Experience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774C8-291C-7D30-A087-54AEBFEA07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3D366E-DF36-DB1A-4E40-F1A050735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89A5785-D4B3-C469-0A6C-F79E328DD6A3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667608060"/>
              </p:ext>
            </p:extLst>
          </p:nvPr>
        </p:nvGraphicFramePr>
        <p:xfrm>
          <a:off x="531845" y="1603862"/>
          <a:ext cx="6036905" cy="4752488"/>
        </p:xfrm>
        <a:graphic>
          <a:graphicData uri="http://schemas.openxmlformats.org/drawingml/2006/table">
            <a:tbl>
              <a:tblPr/>
              <a:tblGrid>
                <a:gridCol w="1720927">
                  <a:extLst>
                    <a:ext uri="{9D8B030D-6E8A-4147-A177-3AD203B41FA5}">
                      <a16:colId xmlns:a16="http://schemas.microsoft.com/office/drawing/2014/main" val="1680767142"/>
                    </a:ext>
                  </a:extLst>
                </a:gridCol>
                <a:gridCol w="1132837">
                  <a:extLst>
                    <a:ext uri="{9D8B030D-6E8A-4147-A177-3AD203B41FA5}">
                      <a16:colId xmlns:a16="http://schemas.microsoft.com/office/drawing/2014/main" val="2421566924"/>
                    </a:ext>
                  </a:extLst>
                </a:gridCol>
                <a:gridCol w="1182437">
                  <a:extLst>
                    <a:ext uri="{9D8B030D-6E8A-4147-A177-3AD203B41FA5}">
                      <a16:colId xmlns:a16="http://schemas.microsoft.com/office/drawing/2014/main" val="1525348831"/>
                    </a:ext>
                  </a:extLst>
                </a:gridCol>
                <a:gridCol w="2000704">
                  <a:extLst>
                    <a:ext uri="{9D8B030D-6E8A-4147-A177-3AD203B41FA5}">
                      <a16:colId xmlns:a16="http://schemas.microsoft.com/office/drawing/2014/main" val="51947300"/>
                    </a:ext>
                  </a:extLst>
                </a:gridCol>
              </a:tblGrid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solidFill>
                            <a:srgbClr val="FFFFFF"/>
                          </a:solidFill>
                          <a:effectLst/>
                          <a:latin typeface="Public Sans" pitchFamily="2" charset="0"/>
                        </a:rPr>
                        <a:t>Client </a:t>
                      </a:r>
                      <a:endParaRPr lang="en-US" sz="1050" b="0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07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 dirty="0">
                          <a:solidFill>
                            <a:srgbClr val="FFFFFF"/>
                          </a:solidFill>
                          <a:effectLst/>
                          <a:latin typeface="Public Sans" pitchFamily="2" charset="0"/>
                        </a:rPr>
                        <a:t>Start Date </a:t>
                      </a:r>
                      <a:endParaRPr lang="en-US" sz="1050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07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 dirty="0">
                          <a:solidFill>
                            <a:srgbClr val="FFFFFF"/>
                          </a:solidFill>
                          <a:effectLst/>
                          <a:latin typeface="Public Sans" pitchFamily="2" charset="0"/>
                        </a:rPr>
                        <a:t>End Date </a:t>
                      </a:r>
                      <a:endParaRPr lang="en-US" sz="1050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07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solidFill>
                            <a:srgbClr val="FFFFFF"/>
                          </a:solidFill>
                          <a:effectLst/>
                          <a:latin typeface="Public Sans" pitchFamily="2" charset="0"/>
                        </a:rPr>
                        <a:t>MSP Related Services </a:t>
                      </a:r>
                      <a:endParaRPr lang="en-US" sz="1050" b="0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925093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 dirty="0">
                          <a:effectLst/>
                          <a:latin typeface="Public Sans" pitchFamily="2" charset="0"/>
                        </a:rPr>
                        <a:t>WMATA </a:t>
                      </a:r>
                      <a:endParaRPr lang="en-US" sz="1050" b="0" i="0" dirty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2023 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 and SOW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370605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District of Columbia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2017 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 and SOW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225810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Sourcewell National Contract- U.S.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2017 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 and SOW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904710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Arkansas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2006 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 and SOW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936282"/>
                  </a:ext>
                </a:extLst>
              </a:tr>
              <a:tr h="17742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Delaware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2010 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2022 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769884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Florida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2021 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462963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Georgia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2019 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 and SOW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438713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Idaho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2022 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200422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Indiana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2022 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 and SOW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947633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Iowa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2012 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 and SOW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83542"/>
                  </a:ext>
                </a:extLst>
              </a:tr>
              <a:tr h="17742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Michigan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2016 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2021 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438007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New Jersey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2008 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250708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North Carolina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2015 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939738"/>
                  </a:ext>
                </a:extLst>
              </a:tr>
              <a:tr h="17742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Ohio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2012 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2015 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838686"/>
                  </a:ext>
                </a:extLst>
              </a:tr>
              <a:tr h="17742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Pennsylvania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2004 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2015 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T&amp;M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537315"/>
                  </a:ext>
                </a:extLst>
              </a:tr>
              <a:tr h="28830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Virginia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2006 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>
                          <a:effectLst/>
                          <a:latin typeface="Public Sans" pitchFamily="2" charset="0"/>
                        </a:rPr>
                        <a:t>Present </a:t>
                      </a:r>
                      <a:endParaRPr lang="en-US" sz="1050" b="0" i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50" b="0" i="0" dirty="0">
                          <a:effectLst/>
                          <a:latin typeface="Public Sans" pitchFamily="2" charset="0"/>
                        </a:rPr>
                        <a:t>T&amp;M and SOW </a:t>
                      </a:r>
                      <a:endParaRPr lang="en-US" sz="1050" b="0" i="0" dirty="0">
                        <a:effectLst/>
                      </a:endParaRPr>
                    </a:p>
                  </a:txBody>
                  <a:tcPr marL="66533" marR="66533" marT="33266" marB="33266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837628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EBD02-75E0-E675-4B39-B86531395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4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F246E-C0EE-2CDD-FA36-790AE1D2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MSP Program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B96D9-9264-BD07-D5AC-EF1442F39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51C88-3E46-108B-6EC1-462A185D4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159C-025B-E3E1-0610-0338B2CFD3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34000" y="1669002"/>
            <a:ext cx="6295748" cy="45830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250" dirty="0"/>
              <a:t>NASPO Value Point Master Contract awarded to CAI 11/1/2023.</a:t>
            </a:r>
          </a:p>
          <a:p>
            <a:pPr lvl="1">
              <a:lnSpc>
                <a:spcPct val="110000"/>
              </a:lnSpc>
            </a:pPr>
            <a:r>
              <a:rPr lang="en-US" sz="1250" dirty="0"/>
              <a:t>Contract Term:  3 years, with the option to extend up to 3 additional years.</a:t>
            </a:r>
          </a:p>
          <a:p>
            <a:pPr>
              <a:lnSpc>
                <a:spcPct val="110000"/>
              </a:lnSpc>
            </a:pPr>
            <a:r>
              <a:rPr lang="en-US" sz="1250" dirty="0"/>
              <a:t>Program includes both Staff Augmentation (T&amp;M) and SOW services.</a:t>
            </a:r>
          </a:p>
          <a:p>
            <a:pPr>
              <a:lnSpc>
                <a:spcPct val="110000"/>
              </a:lnSpc>
            </a:pPr>
            <a:r>
              <a:rPr lang="en-US" sz="1250" dirty="0"/>
              <a:t>CAI’s role is to facilitate the process, providing AL personnel with the information and resources needed to execute quickly. </a:t>
            </a:r>
          </a:p>
          <a:p>
            <a:pPr>
              <a:lnSpc>
                <a:spcPct val="110000"/>
              </a:lnSpc>
            </a:pPr>
            <a:r>
              <a:rPr lang="en-US" sz="1250" dirty="0"/>
              <a:t>VectorVMS is utilized to facilitate the staff augmentation and project workflow process.</a:t>
            </a:r>
          </a:p>
          <a:p>
            <a:pPr>
              <a:lnSpc>
                <a:spcPct val="110000"/>
              </a:lnSpc>
            </a:pPr>
            <a:r>
              <a:rPr lang="en-US" sz="1250" dirty="0"/>
              <a:t>Process Alignment:  Our goal is to align our program offerings with AL’s existing processes, forming one cohesive, results-driven solution.</a:t>
            </a:r>
          </a:p>
          <a:p>
            <a:pPr>
              <a:lnSpc>
                <a:spcPct val="110000"/>
              </a:lnSpc>
            </a:pPr>
            <a:r>
              <a:rPr lang="en-US" sz="1250" dirty="0"/>
              <a:t>Rate Card:  Not-to Exceed (NTE) Rate Card uses Bill Rate/Vendor Rate Model.</a:t>
            </a:r>
          </a:p>
          <a:p>
            <a:pPr>
              <a:lnSpc>
                <a:spcPct val="110000"/>
              </a:lnSpc>
            </a:pPr>
            <a:r>
              <a:rPr lang="en-US" sz="1250" dirty="0"/>
              <a:t>Supplier Management: The ability to leverage AL’s current trusted supplier relationships with additional support from CAI’s trusted partners.</a:t>
            </a:r>
          </a:p>
          <a:p>
            <a:pPr>
              <a:lnSpc>
                <a:spcPct val="110000"/>
              </a:lnSpc>
            </a:pPr>
            <a:r>
              <a:rPr lang="en-US" sz="1250" dirty="0"/>
              <a:t>Compliance Management:  Compliance adherence built into the process to ensure all suppliers and engagements are contractually compliant to avoid risk.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91E9C-585C-E4E9-4244-80DC17186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12E365-E40F-DD9C-EF7B-7CFAB46C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VectorVMS® Application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D42BF-7180-7BF4-51E4-114041BCC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14500"/>
            <a:ext cx="4384498" cy="44577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Vendor Management System used for the fulfillment lifecycle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Software as-a-Service (SaaS)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WCAG 2.0 Level AA Compliant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Standard Integration Capabilities with Top-tiered ERPs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Single Sign-On (SSO)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Mobile App Capabilities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Easy to Use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Facilitates Process Workflow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Email notifications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Business Intelligence &amp; Analytics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68B7-04E1-0414-3096-2FC33075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C601B-597B-1340-3E74-42896AE4C6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45477"/>
            <a:ext cx="11277600" cy="480646"/>
          </a:xfrm>
        </p:spPr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7D2F1-FA3C-D7CA-5165-30E99CAF7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DDDF1B-A53D-6CE8-1F74-E208EE622F4A}"/>
              </a:ext>
            </a:extLst>
          </p:cNvPr>
          <p:cNvGrpSpPr/>
          <p:nvPr/>
        </p:nvGrpSpPr>
        <p:grpSpPr>
          <a:xfrm>
            <a:off x="5269324" y="1713477"/>
            <a:ext cx="6271534" cy="4359610"/>
            <a:chOff x="4553295" y="1201999"/>
            <a:chExt cx="7370093" cy="5123265"/>
          </a:xfrm>
        </p:grpSpPr>
        <p:pic>
          <p:nvPicPr>
            <p:cNvPr id="14" name="Picture 13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1229B999-13E7-E68C-799B-2FA1871E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5826" y="1201999"/>
              <a:ext cx="4787213" cy="2896264"/>
            </a:xfrm>
            <a:prstGeom prst="rect">
              <a:avLst/>
            </a:prstGeom>
          </p:spPr>
        </p:pic>
        <p:pic>
          <p:nvPicPr>
            <p:cNvPr id="15" name="Picture 1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453940E-377A-6695-AA7C-A868DBBD6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175" y="2138152"/>
              <a:ext cx="4787213" cy="2896264"/>
            </a:xfrm>
            <a:prstGeom prst="rect">
              <a:avLst/>
            </a:prstGeom>
          </p:spPr>
        </p:pic>
        <p:pic>
          <p:nvPicPr>
            <p:cNvPr id="16" name="Picture 15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25B1A0D0-B84F-2ECB-2A30-7BC0919B0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3295" y="3429000"/>
              <a:ext cx="4787213" cy="2896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69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CCDF8-06A0-CE45-C3BC-8FCC7846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833F-CDC0-79B1-E400-24F1E888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Intelligence In Real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95D0D-A55D-D267-5CE5-FF956EE9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2024, Computer Aid, Inc. Confidential – Do Not Use Without Permission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136EF-E7CE-C5E6-1645-DAE621F759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Managed Services Provider Contract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6F950-E9E3-4D5D-9952-556B5A41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0E05C-7936-C949-BB2B-2E86161AEEF4}" type="datetime4">
              <a:rPr lang="en-US" smtClean="0"/>
              <a:pPr/>
              <a:t>April 28, 2024</a:t>
            </a:fld>
            <a:r>
              <a:rPr lang="en-US"/>
              <a:t>  |  </a:t>
            </a:r>
            <a:fld id="{1FFE9701-F574-485B-989C-096B7922C3DC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0" name="Google Shape;529;p60">
            <a:extLst>
              <a:ext uri="{FF2B5EF4-FFF2-40B4-BE49-F238E27FC236}">
                <a16:creationId xmlns:a16="http://schemas.microsoft.com/office/drawing/2014/main" id="{0895BBE0-294B-A1AF-BEDB-81F536AC0E29}"/>
              </a:ext>
            </a:extLst>
          </p:cNvPr>
          <p:cNvGrpSpPr/>
          <p:nvPr/>
        </p:nvGrpSpPr>
        <p:grpSpPr>
          <a:xfrm>
            <a:off x="1454632" y="1695884"/>
            <a:ext cx="3352758" cy="4033600"/>
            <a:chOff x="-18682" y="2085"/>
            <a:chExt cx="2785062" cy="3333554"/>
          </a:xfrm>
        </p:grpSpPr>
        <p:sp>
          <p:nvSpPr>
            <p:cNvPr id="13" name="Google Shape;530;p60">
              <a:extLst>
                <a:ext uri="{FF2B5EF4-FFF2-40B4-BE49-F238E27FC236}">
                  <a16:creationId xmlns:a16="http://schemas.microsoft.com/office/drawing/2014/main" id="{E8CEE03E-8AC0-1D44-315F-9F98BA41E5AA}"/>
                </a:ext>
              </a:extLst>
            </p:cNvPr>
            <p:cNvSpPr/>
            <p:nvPr/>
          </p:nvSpPr>
          <p:spPr>
            <a:xfrm>
              <a:off x="1082512" y="1668858"/>
              <a:ext cx="364500" cy="138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EC690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1;p60">
              <a:extLst>
                <a:ext uri="{FF2B5EF4-FFF2-40B4-BE49-F238E27FC236}">
                  <a16:creationId xmlns:a16="http://schemas.microsoft.com/office/drawing/2014/main" id="{15C2BDDB-255B-0997-F694-FA0C792B8B19}"/>
                </a:ext>
              </a:extLst>
            </p:cNvPr>
            <p:cNvSpPr txBox="1"/>
            <p:nvPr/>
          </p:nvSpPr>
          <p:spPr>
            <a:xfrm>
              <a:off x="1228846" y="2327446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532;p60">
              <a:extLst>
                <a:ext uri="{FF2B5EF4-FFF2-40B4-BE49-F238E27FC236}">
                  <a16:creationId xmlns:a16="http://schemas.microsoft.com/office/drawing/2014/main" id="{EB6F1117-5E32-987A-0063-0428A5ECAF6C}"/>
                </a:ext>
              </a:extLst>
            </p:cNvPr>
            <p:cNvSpPr/>
            <p:nvPr/>
          </p:nvSpPr>
          <p:spPr>
            <a:xfrm>
              <a:off x="1082512" y="1668858"/>
              <a:ext cx="364500" cy="69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EC690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33;p60">
              <a:extLst>
                <a:ext uri="{FF2B5EF4-FFF2-40B4-BE49-F238E27FC236}">
                  <a16:creationId xmlns:a16="http://schemas.microsoft.com/office/drawing/2014/main" id="{1A45A4EC-1BE3-7311-C39D-36D32D93398F}"/>
                </a:ext>
              </a:extLst>
            </p:cNvPr>
            <p:cNvSpPr txBox="1"/>
            <p:nvPr/>
          </p:nvSpPr>
          <p:spPr>
            <a:xfrm>
              <a:off x="1245138" y="1996494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534;p60">
              <a:extLst>
                <a:ext uri="{FF2B5EF4-FFF2-40B4-BE49-F238E27FC236}">
                  <a16:creationId xmlns:a16="http://schemas.microsoft.com/office/drawing/2014/main" id="{775A6212-432A-AC9E-2097-D81F4A76BB85}"/>
                </a:ext>
              </a:extLst>
            </p:cNvPr>
            <p:cNvSpPr/>
            <p:nvPr/>
          </p:nvSpPr>
          <p:spPr>
            <a:xfrm>
              <a:off x="1082512" y="1623137"/>
              <a:ext cx="3645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BD462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5;p60">
              <a:extLst>
                <a:ext uri="{FF2B5EF4-FFF2-40B4-BE49-F238E27FC236}">
                  <a16:creationId xmlns:a16="http://schemas.microsoft.com/office/drawing/2014/main" id="{7B2514D9-5F89-13A2-D01D-209F47D7EEE4}"/>
                </a:ext>
              </a:extLst>
            </p:cNvPr>
            <p:cNvSpPr txBox="1"/>
            <p:nvPr/>
          </p:nvSpPr>
          <p:spPr>
            <a:xfrm>
              <a:off x="1255634" y="1659746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36;p60">
              <a:extLst>
                <a:ext uri="{FF2B5EF4-FFF2-40B4-BE49-F238E27FC236}">
                  <a16:creationId xmlns:a16="http://schemas.microsoft.com/office/drawing/2014/main" id="{3581D6BE-304D-E6D9-25AA-42FA1F8A9A98}"/>
                </a:ext>
              </a:extLst>
            </p:cNvPr>
            <p:cNvSpPr/>
            <p:nvPr/>
          </p:nvSpPr>
          <p:spPr>
            <a:xfrm>
              <a:off x="1082512" y="974369"/>
              <a:ext cx="364500" cy="69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EC690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7;p60">
              <a:extLst>
                <a:ext uri="{FF2B5EF4-FFF2-40B4-BE49-F238E27FC236}">
                  <a16:creationId xmlns:a16="http://schemas.microsoft.com/office/drawing/2014/main" id="{BBB26BD5-A11A-A029-963E-A7A2297CDBEB}"/>
                </a:ext>
              </a:extLst>
            </p:cNvPr>
            <p:cNvSpPr txBox="1"/>
            <p:nvPr/>
          </p:nvSpPr>
          <p:spPr>
            <a:xfrm>
              <a:off x="1245138" y="1302005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538;p60">
              <a:extLst>
                <a:ext uri="{FF2B5EF4-FFF2-40B4-BE49-F238E27FC236}">
                  <a16:creationId xmlns:a16="http://schemas.microsoft.com/office/drawing/2014/main" id="{4F500547-BE12-2AA8-971F-457C678135BF}"/>
                </a:ext>
              </a:extLst>
            </p:cNvPr>
            <p:cNvSpPr/>
            <p:nvPr/>
          </p:nvSpPr>
          <p:spPr>
            <a:xfrm>
              <a:off x="1082512" y="279881"/>
              <a:ext cx="364500" cy="138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EC690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9;p60">
              <a:extLst>
                <a:ext uri="{FF2B5EF4-FFF2-40B4-BE49-F238E27FC236}">
                  <a16:creationId xmlns:a16="http://schemas.microsoft.com/office/drawing/2014/main" id="{5574EADD-13D2-494B-CB5F-6F32AE0D2FC1}"/>
                </a:ext>
              </a:extLst>
            </p:cNvPr>
            <p:cNvSpPr txBox="1"/>
            <p:nvPr/>
          </p:nvSpPr>
          <p:spPr>
            <a:xfrm>
              <a:off x="1228846" y="938469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40;p60">
              <a:extLst>
                <a:ext uri="{FF2B5EF4-FFF2-40B4-BE49-F238E27FC236}">
                  <a16:creationId xmlns:a16="http://schemas.microsoft.com/office/drawing/2014/main" id="{3A4F0F21-D2AB-7066-2413-9C52A6E18F3E}"/>
                </a:ext>
              </a:extLst>
            </p:cNvPr>
            <p:cNvSpPr/>
            <p:nvPr/>
          </p:nvSpPr>
          <p:spPr>
            <a:xfrm>
              <a:off x="-18682" y="1166195"/>
              <a:ext cx="1197000" cy="1005300"/>
            </a:xfrm>
            <a:prstGeom prst="rect">
              <a:avLst/>
            </a:prstGeom>
            <a:solidFill>
              <a:srgbClr val="252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1;p60">
              <a:extLst>
                <a:ext uri="{FF2B5EF4-FFF2-40B4-BE49-F238E27FC236}">
                  <a16:creationId xmlns:a16="http://schemas.microsoft.com/office/drawing/2014/main" id="{816940C5-AE75-7DA1-D194-5C1E509C7BDA}"/>
                </a:ext>
              </a:extLst>
            </p:cNvPr>
            <p:cNvSpPr txBox="1"/>
            <p:nvPr/>
          </p:nvSpPr>
          <p:spPr>
            <a:xfrm>
              <a:off x="-18682" y="1166195"/>
              <a:ext cx="1197000" cy="1005300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1600" i="0" u="none" strike="noStrike" cap="none">
                  <a:solidFill>
                    <a:srgbClr val="FFFFFF"/>
                  </a:solidFill>
                  <a:latin typeface="Work Sans"/>
                  <a:ea typeface="Work Sans"/>
                  <a:cs typeface="Work Sans"/>
                  <a:sym typeface="Work Sans"/>
                </a:rPr>
                <a:t>Business Intelligence</a:t>
              </a:r>
              <a:endParaRPr sz="1600"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" name="Google Shape;542;p60">
              <a:extLst>
                <a:ext uri="{FF2B5EF4-FFF2-40B4-BE49-F238E27FC236}">
                  <a16:creationId xmlns:a16="http://schemas.microsoft.com/office/drawing/2014/main" id="{316AEC95-0ED8-7875-71FB-08C081A86043}"/>
                </a:ext>
              </a:extLst>
            </p:cNvPr>
            <p:cNvSpPr/>
            <p:nvPr/>
          </p:nvSpPr>
          <p:spPr>
            <a:xfrm>
              <a:off x="1446980" y="2085"/>
              <a:ext cx="1319400" cy="555600"/>
            </a:xfrm>
            <a:prstGeom prst="rect">
              <a:avLst/>
            </a:prstGeom>
            <a:solidFill>
              <a:srgbClr val="FFFFFF">
                <a:alpha val="8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43;p60">
              <a:extLst>
                <a:ext uri="{FF2B5EF4-FFF2-40B4-BE49-F238E27FC236}">
                  <a16:creationId xmlns:a16="http://schemas.microsoft.com/office/drawing/2014/main" id="{D2DF67D5-F6BF-4FC4-467E-5D6103CF3307}"/>
                </a:ext>
              </a:extLst>
            </p:cNvPr>
            <p:cNvSpPr txBox="1"/>
            <p:nvPr/>
          </p:nvSpPr>
          <p:spPr>
            <a:xfrm>
              <a:off x="1446980" y="2085"/>
              <a:ext cx="13194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8875" rIns="8875" bIns="8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0" u="none" strike="noStrike" cap="none">
                  <a:solidFill>
                    <a:srgbClr val="25215D"/>
                  </a:solidFill>
                  <a:latin typeface="Work Sans"/>
                  <a:ea typeface="Work Sans"/>
                  <a:cs typeface="Work Sans"/>
                  <a:sym typeface="Work Sans"/>
                </a:rPr>
                <a:t>Business Objects </a:t>
              </a:r>
              <a:br>
                <a:rPr lang="en-US" sz="1200" i="0" u="none" strike="noStrike" cap="none">
                  <a:solidFill>
                    <a:srgbClr val="25215D"/>
                  </a:solidFill>
                  <a:latin typeface="Work Sans"/>
                  <a:ea typeface="Work Sans"/>
                  <a:cs typeface="Work Sans"/>
                  <a:sym typeface="Work Sans"/>
                </a:rPr>
              </a:br>
              <a:r>
                <a:rPr lang="en-US" sz="1200" i="0" u="none" strike="noStrike" cap="none">
                  <a:solidFill>
                    <a:srgbClr val="25215D"/>
                  </a:solidFill>
                  <a:latin typeface="Work Sans"/>
                  <a:ea typeface="Work Sans"/>
                  <a:cs typeface="Work Sans"/>
                  <a:sym typeface="Work Sans"/>
                </a:rPr>
                <a:t>(licenses included)</a:t>
              </a:r>
              <a:endParaRPr sz="1200"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" name="Google Shape;544;p60">
              <a:extLst>
                <a:ext uri="{FF2B5EF4-FFF2-40B4-BE49-F238E27FC236}">
                  <a16:creationId xmlns:a16="http://schemas.microsoft.com/office/drawing/2014/main" id="{0E6290D6-2FD9-D1C2-08B5-EB8F39E26CF7}"/>
                </a:ext>
              </a:extLst>
            </p:cNvPr>
            <p:cNvSpPr/>
            <p:nvPr/>
          </p:nvSpPr>
          <p:spPr>
            <a:xfrm>
              <a:off x="1446980" y="696574"/>
              <a:ext cx="1319400" cy="555600"/>
            </a:xfrm>
            <a:prstGeom prst="rect">
              <a:avLst/>
            </a:prstGeom>
            <a:solidFill>
              <a:srgbClr val="FFFFFF">
                <a:alpha val="8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45;p60">
              <a:extLst>
                <a:ext uri="{FF2B5EF4-FFF2-40B4-BE49-F238E27FC236}">
                  <a16:creationId xmlns:a16="http://schemas.microsoft.com/office/drawing/2014/main" id="{ADE4EF93-D437-18B7-69BA-5E5FECC19462}"/>
                </a:ext>
              </a:extLst>
            </p:cNvPr>
            <p:cNvSpPr txBox="1"/>
            <p:nvPr/>
          </p:nvSpPr>
          <p:spPr>
            <a:xfrm>
              <a:off x="1446980" y="696574"/>
              <a:ext cx="13194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8875" rIns="8875" bIns="8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0" u="none" strike="noStrike" cap="none">
                  <a:solidFill>
                    <a:srgbClr val="25215D"/>
                  </a:solidFill>
                  <a:latin typeface="Work Sans"/>
                  <a:ea typeface="Work Sans"/>
                  <a:cs typeface="Work Sans"/>
                  <a:sym typeface="Work Sans"/>
                </a:rPr>
                <a:t>Ad hoc reporting</a:t>
              </a:r>
              <a:endParaRPr sz="1200"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9" name="Google Shape;546;p60">
              <a:extLst>
                <a:ext uri="{FF2B5EF4-FFF2-40B4-BE49-F238E27FC236}">
                  <a16:creationId xmlns:a16="http://schemas.microsoft.com/office/drawing/2014/main" id="{81D991C1-FE82-4443-5928-1DD1B1685BF0}"/>
                </a:ext>
              </a:extLst>
            </p:cNvPr>
            <p:cNvSpPr/>
            <p:nvPr/>
          </p:nvSpPr>
          <p:spPr>
            <a:xfrm>
              <a:off x="1446980" y="1391062"/>
              <a:ext cx="1319400" cy="555600"/>
            </a:xfrm>
            <a:prstGeom prst="rect">
              <a:avLst/>
            </a:prstGeom>
            <a:solidFill>
              <a:srgbClr val="FFFFFF">
                <a:alpha val="8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47;p60">
              <a:extLst>
                <a:ext uri="{FF2B5EF4-FFF2-40B4-BE49-F238E27FC236}">
                  <a16:creationId xmlns:a16="http://schemas.microsoft.com/office/drawing/2014/main" id="{18562608-C086-BEBA-BACB-CD79B09F1B8F}"/>
                </a:ext>
              </a:extLst>
            </p:cNvPr>
            <p:cNvSpPr txBox="1"/>
            <p:nvPr/>
          </p:nvSpPr>
          <p:spPr>
            <a:xfrm>
              <a:off x="1446980" y="1391062"/>
              <a:ext cx="13194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8875" rIns="8875" bIns="8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0" u="none" strike="noStrike" cap="none" dirty="0">
                  <a:solidFill>
                    <a:srgbClr val="25215D"/>
                  </a:solidFill>
                  <a:latin typeface="Work Sans"/>
                  <a:ea typeface="Work Sans"/>
                  <a:cs typeface="Work Sans"/>
                  <a:sym typeface="Work Sans"/>
                </a:rPr>
                <a:t>Scheduled Auto-Delivery Management</a:t>
              </a:r>
              <a:endParaRPr sz="1200" dirty="0"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" name="Google Shape;548;p60">
              <a:extLst>
                <a:ext uri="{FF2B5EF4-FFF2-40B4-BE49-F238E27FC236}">
                  <a16:creationId xmlns:a16="http://schemas.microsoft.com/office/drawing/2014/main" id="{31B21697-1DAB-8EA2-3985-4E28B2166B0C}"/>
                </a:ext>
              </a:extLst>
            </p:cNvPr>
            <p:cNvSpPr/>
            <p:nvPr/>
          </p:nvSpPr>
          <p:spPr>
            <a:xfrm>
              <a:off x="1446980" y="2085551"/>
              <a:ext cx="1319400" cy="555600"/>
            </a:xfrm>
            <a:prstGeom prst="rect">
              <a:avLst/>
            </a:prstGeom>
            <a:solidFill>
              <a:srgbClr val="FFFFFF">
                <a:alpha val="8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49;p60">
              <a:extLst>
                <a:ext uri="{FF2B5EF4-FFF2-40B4-BE49-F238E27FC236}">
                  <a16:creationId xmlns:a16="http://schemas.microsoft.com/office/drawing/2014/main" id="{6523C0F1-7314-D1E0-57FE-6665E7FC4228}"/>
                </a:ext>
              </a:extLst>
            </p:cNvPr>
            <p:cNvSpPr txBox="1"/>
            <p:nvPr/>
          </p:nvSpPr>
          <p:spPr>
            <a:xfrm>
              <a:off x="1446980" y="2085551"/>
              <a:ext cx="13194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8875" rIns="8875" bIns="8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0" u="none" strike="noStrike" cap="none">
                  <a:solidFill>
                    <a:srgbClr val="25215D"/>
                  </a:solidFill>
                  <a:latin typeface="Work Sans"/>
                  <a:ea typeface="Work Sans"/>
                  <a:cs typeface="Work Sans"/>
                  <a:sym typeface="Work Sans"/>
                </a:rPr>
                <a:t>Real-time reporting</a:t>
              </a:r>
              <a:endParaRPr sz="1200" i="0" u="none" strike="noStrike" cap="none">
                <a:solidFill>
                  <a:srgbClr val="25215D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" name="Google Shape;550;p60">
              <a:extLst>
                <a:ext uri="{FF2B5EF4-FFF2-40B4-BE49-F238E27FC236}">
                  <a16:creationId xmlns:a16="http://schemas.microsoft.com/office/drawing/2014/main" id="{DD3CD3FA-C501-9CE9-19E3-ACF5D4E4C758}"/>
                </a:ext>
              </a:extLst>
            </p:cNvPr>
            <p:cNvSpPr/>
            <p:nvPr/>
          </p:nvSpPr>
          <p:spPr>
            <a:xfrm>
              <a:off x="1446980" y="2780039"/>
              <a:ext cx="1319400" cy="555600"/>
            </a:xfrm>
            <a:prstGeom prst="rect">
              <a:avLst/>
            </a:prstGeom>
            <a:solidFill>
              <a:srgbClr val="FFFFFF">
                <a:alpha val="8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1;p60">
              <a:extLst>
                <a:ext uri="{FF2B5EF4-FFF2-40B4-BE49-F238E27FC236}">
                  <a16:creationId xmlns:a16="http://schemas.microsoft.com/office/drawing/2014/main" id="{00C9EEBE-381A-EAF9-0E6A-7A3D9E7E6F3A}"/>
                </a:ext>
              </a:extLst>
            </p:cNvPr>
            <p:cNvSpPr txBox="1"/>
            <p:nvPr/>
          </p:nvSpPr>
          <p:spPr>
            <a:xfrm>
              <a:off x="1446980" y="2780039"/>
              <a:ext cx="13194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8875" rIns="8875" bIns="8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0" u="none" strike="noStrike" cap="none">
                  <a:solidFill>
                    <a:srgbClr val="25215D"/>
                  </a:solidFill>
                  <a:latin typeface="Work Sans"/>
                  <a:ea typeface="Work Sans"/>
                  <a:cs typeface="Work Sans"/>
                  <a:sym typeface="Work Sans"/>
                </a:rPr>
                <a:t>Modify standard/create custom reports</a:t>
              </a:r>
              <a:endParaRPr sz="1200"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D6874B7-D86B-D615-7800-757F9975D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249" y="1673984"/>
            <a:ext cx="3437588" cy="4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AI PPT Colors">
      <a:dk1>
        <a:sysClr val="windowText" lastClr="000000"/>
      </a:dk1>
      <a:lt1>
        <a:sysClr val="window" lastClr="FFFFFF"/>
      </a:lt1>
      <a:dk2>
        <a:srgbClr val="164070"/>
      </a:dk2>
      <a:lt2>
        <a:srgbClr val="F2F2F2"/>
      </a:lt2>
      <a:accent1>
        <a:srgbClr val="0071BC"/>
      </a:accent1>
      <a:accent2>
        <a:srgbClr val="007983"/>
      </a:accent2>
      <a:accent3>
        <a:srgbClr val="A1DDEF"/>
      </a:accent3>
      <a:accent4>
        <a:srgbClr val="7FC94F"/>
      </a:accent4>
      <a:accent5>
        <a:srgbClr val="FFB703"/>
      </a:accent5>
      <a:accent6>
        <a:srgbClr val="7189FF"/>
      </a:accent6>
      <a:hlink>
        <a:srgbClr val="0071BC"/>
      </a:hlink>
      <a:folHlink>
        <a:srgbClr val="0071BC"/>
      </a:folHlink>
    </a:clrScheme>
    <a:fontScheme name="CAI Brand Font">
      <a:majorFont>
        <a:latin typeface="Public Sans Bold"/>
        <a:ea typeface=""/>
        <a:cs typeface=""/>
      </a:majorFont>
      <a:minorFont>
        <a:latin typeface="Public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FBDE5505-A268-F347-BFEE-B380A21CD868}" vid="{39E79514-A534-1543-88BB-D7D266FB5C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3E61694891D940A5804327FE6E4CEB" ma:contentTypeVersion="18" ma:contentTypeDescription="Create a new document." ma:contentTypeScope="" ma:versionID="b68d762d76140baf90e740b6d1c7e1ae">
  <xsd:schema xmlns:xsd="http://www.w3.org/2001/XMLSchema" xmlns:xs="http://www.w3.org/2001/XMLSchema" xmlns:p="http://schemas.microsoft.com/office/2006/metadata/properties" xmlns:ns3="cece5176-f0d7-4564-a2d8-ff53889ef9bc" xmlns:ns4="d1070100-21cb-4caf-a9e9-55049fc74407" targetNamespace="http://schemas.microsoft.com/office/2006/metadata/properties" ma:root="true" ma:fieldsID="658729ba73444d2320c86f7fe6d83b59" ns3:_="" ns4:_="">
    <xsd:import namespace="cece5176-f0d7-4564-a2d8-ff53889ef9bc"/>
    <xsd:import namespace="d1070100-21cb-4caf-a9e9-55049fc744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e5176-f0d7-4564-a2d8-ff53889ef9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70100-21cb-4caf-a9e9-55049fc744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ce5176-f0d7-4564-a2d8-ff53889ef9bc" xsi:nil="true"/>
  </documentManagement>
</p:properties>
</file>

<file path=customXml/itemProps1.xml><?xml version="1.0" encoding="utf-8"?>
<ds:datastoreItem xmlns:ds="http://schemas.openxmlformats.org/officeDocument/2006/customXml" ds:itemID="{0B65D1AA-F0F5-400B-A7CE-FDA45C3A1525}">
  <ds:schemaRefs>
    <ds:schemaRef ds:uri="cece5176-f0d7-4564-a2d8-ff53889ef9bc"/>
    <ds:schemaRef ds:uri="d1070100-21cb-4caf-a9e9-55049fc744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F88C200-8FB9-465B-84F8-E71E346DE1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4DF892-6B27-48F2-9B54-A281746AAF13}">
  <ds:schemaRefs>
    <ds:schemaRef ds:uri="cece5176-f0d7-4564-a2d8-ff53889ef9bc"/>
    <ds:schemaRef ds:uri="d1070100-21cb-4caf-a9e9-55049fc744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2024-CAI-PowerPoint-Template</Template>
  <TotalTime>1201</TotalTime>
  <Words>1647</Words>
  <Application>Microsoft Office PowerPoint</Application>
  <PresentationFormat>Widescreen</PresentationFormat>
  <Paragraphs>302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Work Sans</vt:lpstr>
      <vt:lpstr>Calibri</vt:lpstr>
      <vt:lpstr>Public Sans</vt:lpstr>
      <vt:lpstr>Public Sans Bold</vt:lpstr>
      <vt:lpstr>Wingdings</vt:lpstr>
      <vt:lpstr>Heebo Light</vt:lpstr>
      <vt:lpstr>Arial</vt:lpstr>
      <vt:lpstr>Office Theme</vt:lpstr>
      <vt:lpstr>State of Alabama</vt:lpstr>
      <vt:lpstr>Agenda</vt:lpstr>
      <vt:lpstr>Meet the team</vt:lpstr>
      <vt:lpstr>We are CAI.</vt:lpstr>
      <vt:lpstr>Contingent Workforce Solutions</vt:lpstr>
      <vt:lpstr>MSP Program Contract Experience</vt:lpstr>
      <vt:lpstr>MSP Program Overview</vt:lpstr>
      <vt:lpstr>VectorVMS® Application Overview</vt:lpstr>
      <vt:lpstr>Business Intelligence In Real Time</vt:lpstr>
      <vt:lpstr>SLA Metrics and Reporting</vt:lpstr>
      <vt:lpstr>Master Agreement SLAs</vt:lpstr>
      <vt:lpstr>PowerPoint Presentation</vt:lpstr>
      <vt:lpstr>Contractor Transition Overview</vt:lpstr>
      <vt:lpstr>Staff Augmentation Workflow Process</vt:lpstr>
      <vt:lpstr>SOW Workflow Process</vt:lpstr>
      <vt:lpstr>VectorVMS Demo</vt:lpstr>
      <vt:lpstr>CAI’s Approach – Speed AND Quality</vt:lpstr>
      <vt:lpstr>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Connecticut</dc:title>
  <dc:creator>Cameron Clark</dc:creator>
  <cp:lastModifiedBy>Linda Leiby</cp:lastModifiedBy>
  <cp:revision>8</cp:revision>
  <dcterms:created xsi:type="dcterms:W3CDTF">2024-04-04T15:10:06Z</dcterms:created>
  <dcterms:modified xsi:type="dcterms:W3CDTF">2024-04-28T16:54:57Z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0x0101005A3E61694891D940A5804327FE6E4CEB</vt:lpwstr>
  </property>
  <property fmtid="{D5CDD505-2E9C-101B-9397-08002B2CF9AE}" pid="3" name="MediaServiceImageTags">
    <vt:lpwstr/>
  </property>
</Properties>
</file>